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14998699" r:id="rId2"/>
    <p:sldId id="257" r:id="rId3"/>
    <p:sldId id="14998703" r:id="rId4"/>
    <p:sldId id="14998819" r:id="rId5"/>
    <p:sldId id="14998704" r:id="rId6"/>
    <p:sldId id="14998820" r:id="rId7"/>
    <p:sldId id="14998821" r:id="rId8"/>
    <p:sldId id="14998822" r:id="rId9"/>
    <p:sldId id="14998705" r:id="rId10"/>
    <p:sldId id="14998832" r:id="rId11"/>
    <p:sldId id="14998716" r:id="rId12"/>
    <p:sldId id="14998824" r:id="rId13"/>
    <p:sldId id="14998717" r:id="rId14"/>
    <p:sldId id="14998826" r:id="rId15"/>
    <p:sldId id="14998718" r:id="rId16"/>
    <p:sldId id="14998827" r:id="rId17"/>
    <p:sldId id="14998719" r:id="rId18"/>
    <p:sldId id="14998828" r:id="rId19"/>
    <p:sldId id="14998720" r:id="rId20"/>
    <p:sldId id="14998829" r:id="rId21"/>
    <p:sldId id="14998721" r:id="rId22"/>
    <p:sldId id="14998830" r:id="rId23"/>
    <p:sldId id="14998722" r:id="rId24"/>
    <p:sldId id="14998831" r:id="rId25"/>
    <p:sldId id="14998706" r:id="rId26"/>
    <p:sldId id="14998833" r:id="rId27"/>
    <p:sldId id="14998727" r:id="rId28"/>
    <p:sldId id="14998834" r:id="rId29"/>
    <p:sldId id="14998728" r:id="rId30"/>
    <p:sldId id="14998835" r:id="rId31"/>
    <p:sldId id="14998847" r:id="rId32"/>
    <p:sldId id="14998838" r:id="rId33"/>
    <p:sldId id="14998839" r:id="rId34"/>
    <p:sldId id="14998840" r:id="rId35"/>
    <p:sldId id="14998841" r:id="rId36"/>
    <p:sldId id="14998842" r:id="rId37"/>
    <p:sldId id="14998843" r:id="rId38"/>
    <p:sldId id="14998844" r:id="rId39"/>
    <p:sldId id="14998845" r:id="rId40"/>
    <p:sldId id="14998846" r:id="rId41"/>
    <p:sldId id="14998729" r:id="rId42"/>
    <p:sldId id="14998836" r:id="rId43"/>
    <p:sldId id="14998848" r:id="rId44"/>
    <p:sldId id="14998849" r:id="rId45"/>
    <p:sldId id="14998850" r:id="rId46"/>
    <p:sldId id="14998851" r:id="rId47"/>
    <p:sldId id="14998852" r:id="rId48"/>
    <p:sldId id="14998853" r:id="rId49"/>
    <p:sldId id="14998854" r:id="rId50"/>
    <p:sldId id="14998730" r:id="rId51"/>
    <p:sldId id="14998859" r:id="rId52"/>
    <p:sldId id="14998837" r:id="rId53"/>
    <p:sldId id="14998860" r:id="rId54"/>
    <p:sldId id="14998861" r:id="rId55"/>
    <p:sldId id="14998707" r:id="rId56"/>
    <p:sldId id="14998862" r:id="rId57"/>
    <p:sldId id="14998735" r:id="rId58"/>
    <p:sldId id="14998863" r:id="rId59"/>
    <p:sldId id="14998736" r:id="rId60"/>
    <p:sldId id="14998864" r:id="rId61"/>
    <p:sldId id="14998737" r:id="rId62"/>
    <p:sldId id="14998865" r:id="rId63"/>
    <p:sldId id="14998934" r:id="rId64"/>
    <p:sldId id="14998738" r:id="rId65"/>
    <p:sldId id="14998866" r:id="rId66"/>
    <p:sldId id="14998935" r:id="rId67"/>
    <p:sldId id="14998936" r:id="rId68"/>
    <p:sldId id="14998937" r:id="rId69"/>
    <p:sldId id="14998938" r:id="rId70"/>
    <p:sldId id="14998939" r:id="rId71"/>
    <p:sldId id="14998940" r:id="rId72"/>
    <p:sldId id="14998941" r:id="rId73"/>
    <p:sldId id="14998942" r:id="rId74"/>
    <p:sldId id="14998943" r:id="rId75"/>
    <p:sldId id="14998739" r:id="rId76"/>
    <p:sldId id="14998867" r:id="rId77"/>
    <p:sldId id="14998944" r:id="rId78"/>
    <p:sldId id="14998945" r:id="rId79"/>
    <p:sldId id="14998946" r:id="rId80"/>
    <p:sldId id="14998947" r:id="rId81"/>
    <p:sldId id="14998948" r:id="rId82"/>
    <p:sldId id="14998740" r:id="rId83"/>
    <p:sldId id="14998868" r:id="rId84"/>
    <p:sldId id="14998949" r:id="rId85"/>
    <p:sldId id="14998950" r:id="rId86"/>
    <p:sldId id="14998951" r:id="rId87"/>
    <p:sldId id="14998952" r:id="rId88"/>
    <p:sldId id="14998953" r:id="rId89"/>
    <p:sldId id="14998954" r:id="rId90"/>
    <p:sldId id="14998741" r:id="rId91"/>
    <p:sldId id="14998869" r:id="rId92"/>
    <p:sldId id="14998742" r:id="rId93"/>
    <p:sldId id="14998870" r:id="rId94"/>
    <p:sldId id="14998955" r:id="rId95"/>
    <p:sldId id="14998743" r:id="rId96"/>
    <p:sldId id="14998871" r:id="rId97"/>
    <p:sldId id="14998956" r:id="rId98"/>
    <p:sldId id="14998957" r:id="rId99"/>
    <p:sldId id="14998958" r:id="rId100"/>
    <p:sldId id="14998959" r:id="rId101"/>
    <p:sldId id="14998960" r:id="rId102"/>
    <p:sldId id="14998744" r:id="rId103"/>
    <p:sldId id="14998872" r:id="rId104"/>
    <p:sldId id="14998961" r:id="rId105"/>
    <p:sldId id="14998745" r:id="rId106"/>
    <p:sldId id="14998873" r:id="rId107"/>
    <p:sldId id="14998746" r:id="rId108"/>
    <p:sldId id="14998874" r:id="rId109"/>
    <p:sldId id="14998962" r:id="rId110"/>
    <p:sldId id="14998747" r:id="rId111"/>
    <p:sldId id="14998963" r:id="rId112"/>
    <p:sldId id="14998875" r:id="rId113"/>
    <p:sldId id="14998964" r:id="rId114"/>
    <p:sldId id="14998965" r:id="rId115"/>
    <p:sldId id="14998966" r:id="rId116"/>
    <p:sldId id="14998967" r:id="rId117"/>
    <p:sldId id="14998968" r:id="rId118"/>
    <p:sldId id="14998969" r:id="rId119"/>
    <p:sldId id="14998970" r:id="rId120"/>
    <p:sldId id="14998971" r:id="rId121"/>
    <p:sldId id="14998972" r:id="rId122"/>
    <p:sldId id="14998973" r:id="rId123"/>
    <p:sldId id="14998974" r:id="rId124"/>
    <p:sldId id="14998748" r:id="rId125"/>
    <p:sldId id="14998876" r:id="rId126"/>
    <p:sldId id="14998975" r:id="rId127"/>
    <p:sldId id="14998976" r:id="rId128"/>
    <p:sldId id="14998977" r:id="rId129"/>
    <p:sldId id="14998978" r:id="rId130"/>
    <p:sldId id="14998979" r:id="rId131"/>
    <p:sldId id="14998980" r:id="rId132"/>
    <p:sldId id="14998981" r:id="rId133"/>
    <p:sldId id="14998982" r:id="rId134"/>
    <p:sldId id="14998983" r:id="rId135"/>
    <p:sldId id="14998984" r:id="rId136"/>
    <p:sldId id="14998985" r:id="rId137"/>
    <p:sldId id="14998986" r:id="rId138"/>
    <p:sldId id="14998987" r:id="rId139"/>
    <p:sldId id="14998988" r:id="rId140"/>
    <p:sldId id="14998989" r:id="rId141"/>
    <p:sldId id="14998990" r:id="rId142"/>
    <p:sldId id="14998991" r:id="rId143"/>
    <p:sldId id="14998992" r:id="rId144"/>
    <p:sldId id="14998993" r:id="rId145"/>
    <p:sldId id="14998994" r:id="rId146"/>
    <p:sldId id="14998995" r:id="rId147"/>
    <p:sldId id="14998749" r:id="rId148"/>
    <p:sldId id="14998877" r:id="rId149"/>
    <p:sldId id="14998750" r:id="rId150"/>
    <p:sldId id="14998996" r:id="rId151"/>
    <p:sldId id="14998878" r:id="rId152"/>
    <p:sldId id="14998751" r:id="rId153"/>
    <p:sldId id="14998879" r:id="rId154"/>
    <p:sldId id="14998997" r:id="rId155"/>
    <p:sldId id="14998998" r:id="rId156"/>
    <p:sldId id="14998999" r:id="rId157"/>
    <p:sldId id="14998752" r:id="rId158"/>
    <p:sldId id="14998880" r:id="rId159"/>
    <p:sldId id="14998753" r:id="rId160"/>
    <p:sldId id="14998881" r:id="rId161"/>
    <p:sldId id="14999000" r:id="rId162"/>
    <p:sldId id="14999001" r:id="rId163"/>
    <p:sldId id="14999002" r:id="rId164"/>
    <p:sldId id="14999003" r:id="rId165"/>
    <p:sldId id="14999004" r:id="rId166"/>
    <p:sldId id="14999005" r:id="rId167"/>
    <p:sldId id="14999006" r:id="rId168"/>
    <p:sldId id="14998708" r:id="rId169"/>
    <p:sldId id="14998933" r:id="rId170"/>
    <p:sldId id="14998758" r:id="rId171"/>
    <p:sldId id="14998932" r:id="rId172"/>
    <p:sldId id="14998759" r:id="rId173"/>
    <p:sldId id="14998931" r:id="rId174"/>
    <p:sldId id="14998760" r:id="rId175"/>
    <p:sldId id="14999007" r:id="rId176"/>
    <p:sldId id="14998930" r:id="rId177"/>
    <p:sldId id="14998761" r:id="rId178"/>
    <p:sldId id="14998929" r:id="rId179"/>
    <p:sldId id="14999008" r:id="rId180"/>
    <p:sldId id="14999009" r:id="rId181"/>
    <p:sldId id="14999010" r:id="rId182"/>
    <p:sldId id="14999011" r:id="rId183"/>
    <p:sldId id="14999012" r:id="rId184"/>
    <p:sldId id="14999013" r:id="rId185"/>
    <p:sldId id="14999014" r:id="rId186"/>
    <p:sldId id="14999015" r:id="rId187"/>
    <p:sldId id="14999016" r:id="rId188"/>
    <p:sldId id="14999017" r:id="rId189"/>
    <p:sldId id="14998762" r:id="rId190"/>
    <p:sldId id="14998928" r:id="rId191"/>
    <p:sldId id="14999018" r:id="rId192"/>
    <p:sldId id="14999020" r:id="rId193"/>
    <p:sldId id="14999019" r:id="rId194"/>
    <p:sldId id="14999021" r:id="rId195"/>
    <p:sldId id="14998763" r:id="rId196"/>
    <p:sldId id="14998927" r:id="rId197"/>
    <p:sldId id="14999022" r:id="rId198"/>
    <p:sldId id="14998764" r:id="rId199"/>
    <p:sldId id="14998926" r:id="rId200"/>
    <p:sldId id="14999023" r:id="rId201"/>
    <p:sldId id="14998765" r:id="rId202"/>
    <p:sldId id="14998925" r:id="rId203"/>
    <p:sldId id="14998766" r:id="rId204"/>
    <p:sldId id="14998924" r:id="rId205"/>
    <p:sldId id="14999024" r:id="rId206"/>
    <p:sldId id="14998767" r:id="rId207"/>
    <p:sldId id="14998923" r:id="rId208"/>
    <p:sldId id="14999025" r:id="rId209"/>
    <p:sldId id="14999026" r:id="rId210"/>
    <p:sldId id="14999027" r:id="rId211"/>
    <p:sldId id="14998768" r:id="rId212"/>
    <p:sldId id="14998922" r:id="rId213"/>
    <p:sldId id="14999028" r:id="rId214"/>
    <p:sldId id="14998769" r:id="rId215"/>
    <p:sldId id="14998921" r:id="rId216"/>
    <p:sldId id="14999029" r:id="rId217"/>
    <p:sldId id="14998770" r:id="rId218"/>
    <p:sldId id="14998920" r:id="rId219"/>
    <p:sldId id="14998771" r:id="rId220"/>
    <p:sldId id="14998919" r:id="rId221"/>
    <p:sldId id="14998709" r:id="rId222"/>
    <p:sldId id="14998918" r:id="rId223"/>
    <p:sldId id="14998776" r:id="rId224"/>
    <p:sldId id="14998917" r:id="rId225"/>
    <p:sldId id="14999030" r:id="rId226"/>
    <p:sldId id="14999031" r:id="rId227"/>
    <p:sldId id="14998777" r:id="rId228"/>
    <p:sldId id="14998916" r:id="rId229"/>
    <p:sldId id="14999032" r:id="rId230"/>
    <p:sldId id="14999033" r:id="rId231"/>
    <p:sldId id="14999034" r:id="rId232"/>
    <p:sldId id="14999035" r:id="rId233"/>
    <p:sldId id="14998778" r:id="rId234"/>
    <p:sldId id="14998915" r:id="rId235"/>
    <p:sldId id="14998779" r:id="rId236"/>
    <p:sldId id="14998914" r:id="rId237"/>
    <p:sldId id="14998780" r:id="rId238"/>
    <p:sldId id="14998913" r:id="rId239"/>
    <p:sldId id="14999036" r:id="rId240"/>
    <p:sldId id="14999037" r:id="rId241"/>
    <p:sldId id="14998781" r:id="rId242"/>
    <p:sldId id="14998912" r:id="rId243"/>
    <p:sldId id="14998782" r:id="rId244"/>
    <p:sldId id="14998911" r:id="rId245"/>
    <p:sldId id="14998783" r:id="rId246"/>
    <p:sldId id="14998910" r:id="rId247"/>
    <p:sldId id="14998784" r:id="rId248"/>
    <p:sldId id="14998909" r:id="rId249"/>
    <p:sldId id="14998785" r:id="rId250"/>
    <p:sldId id="14998908" r:id="rId251"/>
    <p:sldId id="14998786" r:id="rId252"/>
    <p:sldId id="14998907" r:id="rId253"/>
    <p:sldId id="14998710" r:id="rId254"/>
    <p:sldId id="14998906" r:id="rId255"/>
    <p:sldId id="14998791" r:id="rId256"/>
    <p:sldId id="14998905" r:id="rId257"/>
    <p:sldId id="14998792" r:id="rId258"/>
    <p:sldId id="14998904" r:id="rId259"/>
    <p:sldId id="14998793" r:id="rId260"/>
    <p:sldId id="14998903" r:id="rId261"/>
    <p:sldId id="14999038" r:id="rId262"/>
    <p:sldId id="14999039" r:id="rId263"/>
    <p:sldId id="14998794" r:id="rId264"/>
    <p:sldId id="14999040" r:id="rId265"/>
    <p:sldId id="14998795" r:id="rId266"/>
    <p:sldId id="14998902" r:id="rId267"/>
    <p:sldId id="14998796" r:id="rId268"/>
    <p:sldId id="14998901" r:id="rId269"/>
    <p:sldId id="14998797" r:id="rId270"/>
    <p:sldId id="14998899" r:id="rId271"/>
    <p:sldId id="14998798" r:id="rId272"/>
    <p:sldId id="14998898" r:id="rId273"/>
    <p:sldId id="14999041" r:id="rId274"/>
    <p:sldId id="14998799" r:id="rId275"/>
    <p:sldId id="14998897" r:id="rId276"/>
    <p:sldId id="14998800" r:id="rId277"/>
    <p:sldId id="14998896" r:id="rId278"/>
    <p:sldId id="14998801" r:id="rId279"/>
    <p:sldId id="14998895" r:id="rId280"/>
    <p:sldId id="14999042" r:id="rId281"/>
    <p:sldId id="14999043" r:id="rId282"/>
    <p:sldId id="14999044" r:id="rId283"/>
    <p:sldId id="14999045" r:id="rId284"/>
    <p:sldId id="14999046" r:id="rId285"/>
    <p:sldId id="14999047" r:id="rId286"/>
    <p:sldId id="14998802" r:id="rId287"/>
    <p:sldId id="14998894" r:id="rId288"/>
    <p:sldId id="14998803" r:id="rId289"/>
    <p:sldId id="14998893" r:id="rId290"/>
    <p:sldId id="14998804" r:id="rId291"/>
    <p:sldId id="14998892" r:id="rId292"/>
    <p:sldId id="14998805" r:id="rId293"/>
    <p:sldId id="14998891" r:id="rId294"/>
    <p:sldId id="14998806" r:id="rId295"/>
    <p:sldId id="14998890" r:id="rId296"/>
    <p:sldId id="14999048" r:id="rId297"/>
    <p:sldId id="14998807" r:id="rId298"/>
    <p:sldId id="14998889" r:id="rId299"/>
    <p:sldId id="14999049" r:id="rId300"/>
    <p:sldId id="14998711" r:id="rId301"/>
    <p:sldId id="14998888" r:id="rId302"/>
    <p:sldId id="14998812" r:id="rId303"/>
    <p:sldId id="14998887" r:id="rId304"/>
    <p:sldId id="14998813" r:id="rId305"/>
    <p:sldId id="14998886" r:id="rId306"/>
    <p:sldId id="14998814" r:id="rId307"/>
    <p:sldId id="14998885" r:id="rId308"/>
    <p:sldId id="14998815" r:id="rId309"/>
    <p:sldId id="14998884" r:id="rId310"/>
    <p:sldId id="14998816" r:id="rId311"/>
    <p:sldId id="14998883" r:id="rId312"/>
    <p:sldId id="14998817" r:id="rId313"/>
    <p:sldId id="14998882" r:id="rId314"/>
    <p:sldId id="14998818" r:id="rId315"/>
    <p:sldId id="14998825" r:id="rId316"/>
  </p:sldIdLst>
  <p:sldSz cx="12192000" cy="6858000"/>
  <p:notesSz cx="6858000" cy="9144000"/>
  <p:custDataLst>
    <p:tags r:id="rId3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257"/>
            <p14:sldId id="14998703"/>
            <p14:sldId id="14998819"/>
          </p14:sldIdLst>
        </p14:section>
        <p14:section name="1 Introduction" id="{75F4529A-E685-4510-B997-58411B2D08AA}">
          <p14:sldIdLst>
            <p14:sldId id="14998704"/>
            <p14:sldId id="14998820"/>
            <p14:sldId id="14998821"/>
            <p14:sldId id="14998822"/>
          </p14:sldIdLst>
        </p14:section>
        <p14:section name="2 Tool1 Embodied Robots" id="{3856ED08-985F-4BF3-8949-B44EFBA71F83}">
          <p14:sldIdLst>
            <p14:sldId id="14998705"/>
            <p14:sldId id="14998832"/>
            <p14:sldId id="14998716"/>
            <p14:sldId id="14998824"/>
            <p14:sldId id="14998717"/>
            <p14:sldId id="14998826"/>
            <p14:sldId id="14998718"/>
            <p14:sldId id="14998827"/>
            <p14:sldId id="14998719"/>
            <p14:sldId id="14998828"/>
            <p14:sldId id="14998720"/>
            <p14:sldId id="14998829"/>
            <p14:sldId id="14998721"/>
            <p14:sldId id="14998830"/>
            <p14:sldId id="14998722"/>
            <p14:sldId id="14998831"/>
          </p14:sldIdLst>
        </p14:section>
        <p14:section name="3 Tool2 Embodied Simulators" id="{2B5E4AA1-F3E4-4A29-8B0F-2ACEFAAACF95}">
          <p14:sldIdLst>
            <p14:sldId id="14998706"/>
            <p14:sldId id="14998833"/>
            <p14:sldId id="14998727"/>
            <p14:sldId id="14998834"/>
            <p14:sldId id="14998728"/>
            <p14:sldId id="14998835"/>
            <p14:sldId id="14998847"/>
            <p14:sldId id="14998838"/>
            <p14:sldId id="14998839"/>
            <p14:sldId id="14998840"/>
            <p14:sldId id="14998841"/>
            <p14:sldId id="14998842"/>
            <p14:sldId id="14998843"/>
            <p14:sldId id="14998844"/>
            <p14:sldId id="14998845"/>
            <p14:sldId id="14998846"/>
            <p14:sldId id="14998729"/>
            <p14:sldId id="14998836"/>
            <p14:sldId id="14998848"/>
            <p14:sldId id="14998849"/>
            <p14:sldId id="14998850"/>
            <p14:sldId id="14998851"/>
            <p14:sldId id="14998852"/>
            <p14:sldId id="14998853"/>
            <p14:sldId id="14998854"/>
            <p14:sldId id="14998730"/>
            <p14:sldId id="14998859"/>
            <p14:sldId id="14998837"/>
            <p14:sldId id="14998860"/>
            <p14:sldId id="14998861"/>
          </p14:sldIdLst>
        </p14:section>
        <p14:section name="4 Task1 Embodied Perception" id="{196D0310-6ED2-4CF2-BC69-9D1465DDF449}">
          <p14:sldIdLst>
            <p14:sldId id="14998707"/>
            <p14:sldId id="14998862"/>
            <p14:sldId id="14998735"/>
            <p14:sldId id="14998863"/>
            <p14:sldId id="14998736"/>
            <p14:sldId id="14998864"/>
            <p14:sldId id="14998737"/>
            <p14:sldId id="14998865"/>
            <p14:sldId id="14998934"/>
            <p14:sldId id="14998738"/>
            <p14:sldId id="14998866"/>
            <p14:sldId id="14998935"/>
            <p14:sldId id="14998936"/>
            <p14:sldId id="14998937"/>
            <p14:sldId id="14998938"/>
            <p14:sldId id="14998939"/>
            <p14:sldId id="14998940"/>
            <p14:sldId id="14998941"/>
            <p14:sldId id="14998942"/>
            <p14:sldId id="14998943"/>
            <p14:sldId id="14998739"/>
            <p14:sldId id="14998867"/>
            <p14:sldId id="14998944"/>
            <p14:sldId id="14998945"/>
            <p14:sldId id="14998946"/>
            <p14:sldId id="14998947"/>
            <p14:sldId id="14998948"/>
            <p14:sldId id="14998740"/>
            <p14:sldId id="14998868"/>
            <p14:sldId id="14998949"/>
            <p14:sldId id="14998950"/>
            <p14:sldId id="14998951"/>
            <p14:sldId id="14998952"/>
            <p14:sldId id="14998953"/>
            <p14:sldId id="14998954"/>
            <p14:sldId id="14998741"/>
            <p14:sldId id="14998869"/>
            <p14:sldId id="14998742"/>
            <p14:sldId id="14998870"/>
            <p14:sldId id="14998955"/>
            <p14:sldId id="14998743"/>
            <p14:sldId id="14998871"/>
            <p14:sldId id="14998956"/>
            <p14:sldId id="14998957"/>
            <p14:sldId id="14998958"/>
            <p14:sldId id="14998959"/>
            <p14:sldId id="14998960"/>
            <p14:sldId id="14998744"/>
            <p14:sldId id="14998872"/>
            <p14:sldId id="14998961"/>
            <p14:sldId id="14998745"/>
            <p14:sldId id="14998873"/>
            <p14:sldId id="14998746"/>
            <p14:sldId id="14998874"/>
            <p14:sldId id="14998962"/>
            <p14:sldId id="14998747"/>
            <p14:sldId id="14998963"/>
            <p14:sldId id="14998875"/>
            <p14:sldId id="14998964"/>
            <p14:sldId id="14998965"/>
            <p14:sldId id="14998966"/>
            <p14:sldId id="14998967"/>
            <p14:sldId id="14998968"/>
            <p14:sldId id="14998969"/>
            <p14:sldId id="14998970"/>
            <p14:sldId id="14998971"/>
            <p14:sldId id="14998972"/>
            <p14:sldId id="14998973"/>
            <p14:sldId id="14998974"/>
            <p14:sldId id="14998748"/>
            <p14:sldId id="14998876"/>
            <p14:sldId id="14998975"/>
            <p14:sldId id="14998976"/>
            <p14:sldId id="14998977"/>
            <p14:sldId id="14998978"/>
            <p14:sldId id="14998979"/>
            <p14:sldId id="14998980"/>
            <p14:sldId id="14998981"/>
            <p14:sldId id="14998982"/>
            <p14:sldId id="14998983"/>
            <p14:sldId id="14998984"/>
            <p14:sldId id="14998985"/>
            <p14:sldId id="14998986"/>
            <p14:sldId id="14998987"/>
            <p14:sldId id="14998988"/>
            <p14:sldId id="14998989"/>
            <p14:sldId id="14998990"/>
            <p14:sldId id="14998991"/>
            <p14:sldId id="14998992"/>
            <p14:sldId id="14998993"/>
            <p14:sldId id="14998994"/>
            <p14:sldId id="14998995"/>
            <p14:sldId id="14998749"/>
            <p14:sldId id="14998877"/>
            <p14:sldId id="14998750"/>
            <p14:sldId id="14998996"/>
            <p14:sldId id="14998878"/>
            <p14:sldId id="14998751"/>
            <p14:sldId id="14998879"/>
            <p14:sldId id="14998997"/>
            <p14:sldId id="14998998"/>
            <p14:sldId id="14998999"/>
            <p14:sldId id="14998752"/>
            <p14:sldId id="14998880"/>
            <p14:sldId id="14998753"/>
            <p14:sldId id="14998881"/>
            <p14:sldId id="14999000"/>
            <p14:sldId id="14999001"/>
            <p14:sldId id="14999002"/>
            <p14:sldId id="14999003"/>
            <p14:sldId id="14999004"/>
            <p14:sldId id="14999005"/>
            <p14:sldId id="14999006"/>
          </p14:sldIdLst>
        </p14:section>
        <p14:section name="5 Task2 Embodied Interaction" id="{366E3C0B-EF0B-49AD-8A85-3F067947C3FA}">
          <p14:sldIdLst>
            <p14:sldId id="14998708"/>
            <p14:sldId id="14998933"/>
            <p14:sldId id="14998758"/>
            <p14:sldId id="14998932"/>
            <p14:sldId id="14998759"/>
            <p14:sldId id="14998931"/>
            <p14:sldId id="14998760"/>
            <p14:sldId id="14999007"/>
            <p14:sldId id="14998930"/>
            <p14:sldId id="14998761"/>
            <p14:sldId id="14998929"/>
            <p14:sldId id="14999008"/>
            <p14:sldId id="14999009"/>
            <p14:sldId id="14999010"/>
            <p14:sldId id="14999011"/>
            <p14:sldId id="14999012"/>
            <p14:sldId id="14999013"/>
            <p14:sldId id="14999014"/>
            <p14:sldId id="14999015"/>
            <p14:sldId id="14999016"/>
            <p14:sldId id="14999017"/>
            <p14:sldId id="14998762"/>
            <p14:sldId id="14998928"/>
            <p14:sldId id="14999018"/>
            <p14:sldId id="14999020"/>
            <p14:sldId id="14999019"/>
            <p14:sldId id="14999021"/>
            <p14:sldId id="14998763"/>
            <p14:sldId id="14998927"/>
            <p14:sldId id="14999022"/>
            <p14:sldId id="14998764"/>
            <p14:sldId id="14998926"/>
            <p14:sldId id="14999023"/>
            <p14:sldId id="14998765"/>
            <p14:sldId id="14998925"/>
            <p14:sldId id="14998766"/>
            <p14:sldId id="14998924"/>
            <p14:sldId id="14999024"/>
            <p14:sldId id="14998767"/>
            <p14:sldId id="14998923"/>
            <p14:sldId id="14999025"/>
            <p14:sldId id="14999026"/>
            <p14:sldId id="14999027"/>
            <p14:sldId id="14998768"/>
            <p14:sldId id="14998922"/>
            <p14:sldId id="14999028"/>
            <p14:sldId id="14998769"/>
            <p14:sldId id="14998921"/>
            <p14:sldId id="14999029"/>
            <p14:sldId id="14998770"/>
            <p14:sldId id="14998920"/>
            <p14:sldId id="14998771"/>
            <p14:sldId id="14998919"/>
          </p14:sldIdLst>
        </p14:section>
        <p14:section name="6 Task3 Embodied Agent" id="{6677385E-B7AB-4681-AC17-348141830FCA}">
          <p14:sldIdLst>
            <p14:sldId id="14998709"/>
            <p14:sldId id="14998918"/>
            <p14:sldId id="14998776"/>
            <p14:sldId id="14998917"/>
            <p14:sldId id="14999030"/>
            <p14:sldId id="14999031"/>
            <p14:sldId id="14998777"/>
            <p14:sldId id="14998916"/>
            <p14:sldId id="14999032"/>
            <p14:sldId id="14999033"/>
            <p14:sldId id="14999034"/>
            <p14:sldId id="14999035"/>
            <p14:sldId id="14998778"/>
            <p14:sldId id="14998915"/>
            <p14:sldId id="14998779"/>
            <p14:sldId id="14998914"/>
            <p14:sldId id="14998780"/>
            <p14:sldId id="14998913"/>
            <p14:sldId id="14999036"/>
            <p14:sldId id="14999037"/>
            <p14:sldId id="14998781"/>
            <p14:sldId id="14998912"/>
            <p14:sldId id="14998782"/>
            <p14:sldId id="14998911"/>
            <p14:sldId id="14998783"/>
            <p14:sldId id="14998910"/>
            <p14:sldId id="14998784"/>
            <p14:sldId id="14998909"/>
            <p14:sldId id="14998785"/>
            <p14:sldId id="14998908"/>
            <p14:sldId id="14998786"/>
            <p14:sldId id="14998907"/>
          </p14:sldIdLst>
        </p14:section>
        <p14:section name="7 Task4 Sim2Real Adaptation" id="{17DED17A-2474-45FF-81DA-6F5E7FFAC798}">
          <p14:sldIdLst>
            <p14:sldId id="14998710"/>
            <p14:sldId id="14998906"/>
            <p14:sldId id="14998791"/>
            <p14:sldId id="14998905"/>
            <p14:sldId id="14998792"/>
            <p14:sldId id="14998904"/>
            <p14:sldId id="14998793"/>
            <p14:sldId id="14998903"/>
            <p14:sldId id="14999038"/>
            <p14:sldId id="14999039"/>
            <p14:sldId id="14998794"/>
            <p14:sldId id="14999040"/>
            <p14:sldId id="14998795"/>
            <p14:sldId id="14998902"/>
            <p14:sldId id="14998796"/>
            <p14:sldId id="14998901"/>
            <p14:sldId id="14998797"/>
            <p14:sldId id="14998899"/>
            <p14:sldId id="14998798"/>
            <p14:sldId id="14998898"/>
            <p14:sldId id="14999041"/>
            <p14:sldId id="14998799"/>
            <p14:sldId id="14998897"/>
            <p14:sldId id="14998800"/>
            <p14:sldId id="14998896"/>
            <p14:sldId id="14998801"/>
            <p14:sldId id="14998895"/>
            <p14:sldId id="14999042"/>
            <p14:sldId id="14999043"/>
            <p14:sldId id="14999044"/>
            <p14:sldId id="14999045"/>
            <p14:sldId id="14999046"/>
            <p14:sldId id="14999047"/>
            <p14:sldId id="14998802"/>
            <p14:sldId id="14998894"/>
            <p14:sldId id="14998803"/>
            <p14:sldId id="14998893"/>
            <p14:sldId id="14998804"/>
            <p14:sldId id="14998892"/>
            <p14:sldId id="14998805"/>
            <p14:sldId id="14998891"/>
            <p14:sldId id="14998806"/>
            <p14:sldId id="14998890"/>
            <p14:sldId id="14999048"/>
            <p14:sldId id="14998807"/>
            <p14:sldId id="14998889"/>
            <p14:sldId id="14999049"/>
          </p14:sldIdLst>
        </p14:section>
        <p14:section name="8 Challenges &amp; Future Directions" id="{9352E96E-A6CB-4DE8-B231-0B2643BE671D}">
          <p14:sldIdLst>
            <p14:sldId id="14998711"/>
            <p14:sldId id="14998888"/>
            <p14:sldId id="14998812"/>
            <p14:sldId id="14998887"/>
            <p14:sldId id="14998813"/>
            <p14:sldId id="14998886"/>
            <p14:sldId id="14998814"/>
            <p14:sldId id="14998885"/>
            <p14:sldId id="14998815"/>
            <p14:sldId id="14998884"/>
            <p14:sldId id="14998816"/>
            <p14:sldId id="14998883"/>
            <p14:sldId id="14998817"/>
            <p14:sldId id="14998882"/>
            <p14:sldId id="14998818"/>
            <p14:sldId id="149988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3" autoAdjust="0"/>
    <p:restoredTop sz="94660"/>
  </p:normalViewPr>
  <p:slideViewPr>
    <p:cSldViewPr snapToGrid="0">
      <p:cViewPr varScale="1">
        <p:scale>
          <a:sx n="112" d="100"/>
          <a:sy n="112" d="100"/>
        </p:scale>
        <p:origin x="10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tags" Target="tags/tag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9/11/2024</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9/11/2024</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9/11/2024</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9/11/2024</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9/11/2024</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9/11/2024</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9/11/2024</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9/11/2024</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9/11/2024</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9/11/2024</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9/11/2024</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9/11/2024</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89.xml"/><Relationship Id="rId5" Type="http://schemas.openxmlformats.org/officeDocument/2006/relationships/image" Target="../media/image9.png"/><Relationship Id="rId4" Type="http://schemas.openxmlformats.org/officeDocument/2006/relationships/image" Target="../media/image1.e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tags" Target="../tags/tag697.xml"/><Relationship Id="rId4" Type="http://schemas.openxmlformats.org/officeDocument/2006/relationships/image" Target="../media/image38.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tags" Target="../tags/tag698.xml"/><Relationship Id="rId4" Type="http://schemas.openxmlformats.org/officeDocument/2006/relationships/image" Target="../media/image38.emf"/></Relationships>
</file>

<file path=ppt/slides/_rels/slide102.xml.rels><?xml version="1.0" encoding="UTF-8" standalone="yes"?>
<Relationships xmlns="http://schemas.openxmlformats.org/package/2006/relationships"><Relationship Id="rId13" Type="http://schemas.openxmlformats.org/officeDocument/2006/relationships/tags" Target="../tags/tag711.xml"/><Relationship Id="rId18" Type="http://schemas.openxmlformats.org/officeDocument/2006/relationships/tags" Target="../tags/tag716.xml"/><Relationship Id="rId26" Type="http://schemas.openxmlformats.org/officeDocument/2006/relationships/tags" Target="../tags/tag724.xml"/><Relationship Id="rId3" Type="http://schemas.openxmlformats.org/officeDocument/2006/relationships/tags" Target="../tags/tag701.xml"/><Relationship Id="rId21" Type="http://schemas.openxmlformats.org/officeDocument/2006/relationships/tags" Target="../tags/tag719.xml"/><Relationship Id="rId34" Type="http://schemas.openxmlformats.org/officeDocument/2006/relationships/slide" Target="slide90.xml"/><Relationship Id="rId7" Type="http://schemas.openxmlformats.org/officeDocument/2006/relationships/tags" Target="../tags/tag705.xml"/><Relationship Id="rId12" Type="http://schemas.openxmlformats.org/officeDocument/2006/relationships/tags" Target="../tags/tag710.xml"/><Relationship Id="rId17" Type="http://schemas.openxmlformats.org/officeDocument/2006/relationships/tags" Target="../tags/tag715.xml"/><Relationship Id="rId25" Type="http://schemas.openxmlformats.org/officeDocument/2006/relationships/tags" Target="../tags/tag723.xml"/><Relationship Id="rId33" Type="http://schemas.openxmlformats.org/officeDocument/2006/relationships/slide" Target="slide92.xml"/><Relationship Id="rId2" Type="http://schemas.openxmlformats.org/officeDocument/2006/relationships/tags" Target="../tags/tag700.xml"/><Relationship Id="rId16" Type="http://schemas.openxmlformats.org/officeDocument/2006/relationships/tags" Target="../tags/tag714.xml"/><Relationship Id="rId20" Type="http://schemas.openxmlformats.org/officeDocument/2006/relationships/tags" Target="../tags/tag718.xml"/><Relationship Id="rId29" Type="http://schemas.openxmlformats.org/officeDocument/2006/relationships/slide" Target="slide147.xml"/><Relationship Id="rId1" Type="http://schemas.openxmlformats.org/officeDocument/2006/relationships/tags" Target="../tags/tag699.xml"/><Relationship Id="rId6" Type="http://schemas.openxmlformats.org/officeDocument/2006/relationships/tags" Target="../tags/tag704.xml"/><Relationship Id="rId11" Type="http://schemas.openxmlformats.org/officeDocument/2006/relationships/tags" Target="../tags/tag709.xml"/><Relationship Id="rId24" Type="http://schemas.openxmlformats.org/officeDocument/2006/relationships/tags" Target="../tags/tag722.xml"/><Relationship Id="rId32" Type="http://schemas.openxmlformats.org/officeDocument/2006/relationships/slide" Target="slide95.xml"/><Relationship Id="rId5" Type="http://schemas.openxmlformats.org/officeDocument/2006/relationships/tags" Target="../tags/tag703.xml"/><Relationship Id="rId15" Type="http://schemas.openxmlformats.org/officeDocument/2006/relationships/tags" Target="../tags/tag713.xml"/><Relationship Id="rId23" Type="http://schemas.openxmlformats.org/officeDocument/2006/relationships/tags" Target="../tags/tag721.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08.xml"/><Relationship Id="rId19" Type="http://schemas.openxmlformats.org/officeDocument/2006/relationships/tags" Target="../tags/tag717.xml"/><Relationship Id="rId31" Type="http://schemas.openxmlformats.org/officeDocument/2006/relationships/slide" Target="slide102.xml"/><Relationship Id="rId4" Type="http://schemas.openxmlformats.org/officeDocument/2006/relationships/tags" Target="../tags/tag702.xml"/><Relationship Id="rId9" Type="http://schemas.openxmlformats.org/officeDocument/2006/relationships/tags" Target="../tags/tag707.xml"/><Relationship Id="rId14" Type="http://schemas.openxmlformats.org/officeDocument/2006/relationships/tags" Target="../tags/tag712.xml"/><Relationship Id="rId22" Type="http://schemas.openxmlformats.org/officeDocument/2006/relationships/tags" Target="../tags/tag720.xml"/><Relationship Id="rId27" Type="http://schemas.openxmlformats.org/officeDocument/2006/relationships/tags" Target="../tags/tag725.xml"/><Relationship Id="rId30" Type="http://schemas.openxmlformats.org/officeDocument/2006/relationships/slide" Target="slide105.xml"/><Relationship Id="rId35" Type="http://schemas.openxmlformats.org/officeDocument/2006/relationships/slide" Target="slide59.xml"/><Relationship Id="rId8" Type="http://schemas.openxmlformats.org/officeDocument/2006/relationships/tags" Target="../tags/tag706.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tags" Target="../tags/tag726.xml"/><Relationship Id="rId4" Type="http://schemas.openxmlformats.org/officeDocument/2006/relationships/image" Target="../media/image38.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tags" Target="../tags/tag727.xml"/><Relationship Id="rId4" Type="http://schemas.openxmlformats.org/officeDocument/2006/relationships/image" Target="../media/image38.emf"/></Relationships>
</file>

<file path=ppt/slides/_rels/slide105.xml.rels><?xml version="1.0" encoding="UTF-8" standalone="yes"?>
<Relationships xmlns="http://schemas.openxmlformats.org/package/2006/relationships"><Relationship Id="rId13" Type="http://schemas.openxmlformats.org/officeDocument/2006/relationships/tags" Target="../tags/tag740.xml"/><Relationship Id="rId18" Type="http://schemas.openxmlformats.org/officeDocument/2006/relationships/tags" Target="../tags/tag745.xml"/><Relationship Id="rId26" Type="http://schemas.openxmlformats.org/officeDocument/2006/relationships/tags" Target="../tags/tag753.xml"/><Relationship Id="rId3" Type="http://schemas.openxmlformats.org/officeDocument/2006/relationships/tags" Target="../tags/tag730.xml"/><Relationship Id="rId21" Type="http://schemas.openxmlformats.org/officeDocument/2006/relationships/tags" Target="../tags/tag748.xml"/><Relationship Id="rId34" Type="http://schemas.openxmlformats.org/officeDocument/2006/relationships/slide" Target="slide90.xml"/><Relationship Id="rId7" Type="http://schemas.openxmlformats.org/officeDocument/2006/relationships/tags" Target="../tags/tag734.xml"/><Relationship Id="rId12" Type="http://schemas.openxmlformats.org/officeDocument/2006/relationships/tags" Target="../tags/tag739.xml"/><Relationship Id="rId17" Type="http://schemas.openxmlformats.org/officeDocument/2006/relationships/tags" Target="../tags/tag744.xml"/><Relationship Id="rId25" Type="http://schemas.openxmlformats.org/officeDocument/2006/relationships/tags" Target="../tags/tag752.xml"/><Relationship Id="rId33" Type="http://schemas.openxmlformats.org/officeDocument/2006/relationships/slide" Target="slide105.xml"/><Relationship Id="rId2" Type="http://schemas.openxmlformats.org/officeDocument/2006/relationships/tags" Target="../tags/tag729.xml"/><Relationship Id="rId16" Type="http://schemas.openxmlformats.org/officeDocument/2006/relationships/tags" Target="../tags/tag743.xml"/><Relationship Id="rId20" Type="http://schemas.openxmlformats.org/officeDocument/2006/relationships/tags" Target="../tags/tag747.xml"/><Relationship Id="rId29" Type="http://schemas.openxmlformats.org/officeDocument/2006/relationships/slide" Target="slide147.xml"/><Relationship Id="rId1" Type="http://schemas.openxmlformats.org/officeDocument/2006/relationships/tags" Target="../tags/tag728.xml"/><Relationship Id="rId6" Type="http://schemas.openxmlformats.org/officeDocument/2006/relationships/tags" Target="../tags/tag733.xml"/><Relationship Id="rId11" Type="http://schemas.openxmlformats.org/officeDocument/2006/relationships/tags" Target="../tags/tag738.xml"/><Relationship Id="rId24" Type="http://schemas.openxmlformats.org/officeDocument/2006/relationships/tags" Target="../tags/tag751.xml"/><Relationship Id="rId32" Type="http://schemas.openxmlformats.org/officeDocument/2006/relationships/slide" Target="slide107.xml"/><Relationship Id="rId5" Type="http://schemas.openxmlformats.org/officeDocument/2006/relationships/tags" Target="../tags/tag732.xml"/><Relationship Id="rId15" Type="http://schemas.openxmlformats.org/officeDocument/2006/relationships/tags" Target="../tags/tag742.xml"/><Relationship Id="rId23" Type="http://schemas.openxmlformats.org/officeDocument/2006/relationships/tags" Target="../tags/tag750.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37.xml"/><Relationship Id="rId19" Type="http://schemas.openxmlformats.org/officeDocument/2006/relationships/tags" Target="../tags/tag746.xml"/><Relationship Id="rId31" Type="http://schemas.openxmlformats.org/officeDocument/2006/relationships/slide" Target="slide110.xml"/><Relationship Id="rId4" Type="http://schemas.openxmlformats.org/officeDocument/2006/relationships/tags" Target="../tags/tag731.xml"/><Relationship Id="rId9" Type="http://schemas.openxmlformats.org/officeDocument/2006/relationships/tags" Target="../tags/tag736.xml"/><Relationship Id="rId14" Type="http://schemas.openxmlformats.org/officeDocument/2006/relationships/tags" Target="../tags/tag741.xml"/><Relationship Id="rId22" Type="http://schemas.openxmlformats.org/officeDocument/2006/relationships/tags" Target="../tags/tag749.xml"/><Relationship Id="rId27" Type="http://schemas.openxmlformats.org/officeDocument/2006/relationships/tags" Target="../tags/tag754.xml"/><Relationship Id="rId30" Type="http://schemas.openxmlformats.org/officeDocument/2006/relationships/slide" Target="slide124.xml"/><Relationship Id="rId35" Type="http://schemas.openxmlformats.org/officeDocument/2006/relationships/slide" Target="slide59.xml"/><Relationship Id="rId8" Type="http://schemas.openxmlformats.org/officeDocument/2006/relationships/tags" Target="../tags/tag735.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tags" Target="../tags/tag755.xml"/><Relationship Id="rId5" Type="http://schemas.openxmlformats.org/officeDocument/2006/relationships/image" Target="../media/image46.png"/><Relationship Id="rId4" Type="http://schemas.openxmlformats.org/officeDocument/2006/relationships/image" Target="../media/image38.emf"/></Relationships>
</file>

<file path=ppt/slides/_rels/slide107.xml.rels><?xml version="1.0" encoding="UTF-8" standalone="yes"?>
<Relationships xmlns="http://schemas.openxmlformats.org/package/2006/relationships"><Relationship Id="rId13" Type="http://schemas.openxmlformats.org/officeDocument/2006/relationships/tags" Target="../tags/tag768.xml"/><Relationship Id="rId18" Type="http://schemas.openxmlformats.org/officeDocument/2006/relationships/tags" Target="../tags/tag773.xml"/><Relationship Id="rId26" Type="http://schemas.openxmlformats.org/officeDocument/2006/relationships/tags" Target="../tags/tag781.xml"/><Relationship Id="rId3" Type="http://schemas.openxmlformats.org/officeDocument/2006/relationships/tags" Target="../tags/tag758.xml"/><Relationship Id="rId21" Type="http://schemas.openxmlformats.org/officeDocument/2006/relationships/tags" Target="../tags/tag776.xml"/><Relationship Id="rId34" Type="http://schemas.openxmlformats.org/officeDocument/2006/relationships/slide" Target="slide90.xml"/><Relationship Id="rId7" Type="http://schemas.openxmlformats.org/officeDocument/2006/relationships/tags" Target="../tags/tag762.xml"/><Relationship Id="rId12" Type="http://schemas.openxmlformats.org/officeDocument/2006/relationships/tags" Target="../tags/tag767.xml"/><Relationship Id="rId17" Type="http://schemas.openxmlformats.org/officeDocument/2006/relationships/tags" Target="../tags/tag772.xml"/><Relationship Id="rId25" Type="http://schemas.openxmlformats.org/officeDocument/2006/relationships/tags" Target="../tags/tag780.xml"/><Relationship Id="rId33" Type="http://schemas.openxmlformats.org/officeDocument/2006/relationships/slide" Target="slide105.xml"/><Relationship Id="rId2" Type="http://schemas.openxmlformats.org/officeDocument/2006/relationships/tags" Target="../tags/tag757.xml"/><Relationship Id="rId16" Type="http://schemas.openxmlformats.org/officeDocument/2006/relationships/tags" Target="../tags/tag771.xml"/><Relationship Id="rId20" Type="http://schemas.openxmlformats.org/officeDocument/2006/relationships/tags" Target="../tags/tag775.xml"/><Relationship Id="rId29" Type="http://schemas.openxmlformats.org/officeDocument/2006/relationships/slide" Target="slide147.xml"/><Relationship Id="rId1" Type="http://schemas.openxmlformats.org/officeDocument/2006/relationships/tags" Target="../tags/tag756.xml"/><Relationship Id="rId6" Type="http://schemas.openxmlformats.org/officeDocument/2006/relationships/tags" Target="../tags/tag761.xml"/><Relationship Id="rId11" Type="http://schemas.openxmlformats.org/officeDocument/2006/relationships/tags" Target="../tags/tag766.xml"/><Relationship Id="rId24" Type="http://schemas.openxmlformats.org/officeDocument/2006/relationships/tags" Target="../tags/tag779.xml"/><Relationship Id="rId32" Type="http://schemas.openxmlformats.org/officeDocument/2006/relationships/slide" Target="slide107.xml"/><Relationship Id="rId5" Type="http://schemas.openxmlformats.org/officeDocument/2006/relationships/tags" Target="../tags/tag760.xml"/><Relationship Id="rId15" Type="http://schemas.openxmlformats.org/officeDocument/2006/relationships/tags" Target="../tags/tag770.xml"/><Relationship Id="rId23" Type="http://schemas.openxmlformats.org/officeDocument/2006/relationships/tags" Target="../tags/tag778.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65.xml"/><Relationship Id="rId19" Type="http://schemas.openxmlformats.org/officeDocument/2006/relationships/tags" Target="../tags/tag774.xml"/><Relationship Id="rId31" Type="http://schemas.openxmlformats.org/officeDocument/2006/relationships/slide" Target="slide110.xml"/><Relationship Id="rId4" Type="http://schemas.openxmlformats.org/officeDocument/2006/relationships/tags" Target="../tags/tag759.xml"/><Relationship Id="rId9" Type="http://schemas.openxmlformats.org/officeDocument/2006/relationships/tags" Target="../tags/tag764.xml"/><Relationship Id="rId14" Type="http://schemas.openxmlformats.org/officeDocument/2006/relationships/tags" Target="../tags/tag769.xml"/><Relationship Id="rId22" Type="http://schemas.openxmlformats.org/officeDocument/2006/relationships/tags" Target="../tags/tag777.xml"/><Relationship Id="rId27" Type="http://schemas.openxmlformats.org/officeDocument/2006/relationships/tags" Target="../tags/tag782.xml"/><Relationship Id="rId30" Type="http://schemas.openxmlformats.org/officeDocument/2006/relationships/slide" Target="slide124.xml"/><Relationship Id="rId35" Type="http://schemas.openxmlformats.org/officeDocument/2006/relationships/slide" Target="slide59.xml"/><Relationship Id="rId8" Type="http://schemas.openxmlformats.org/officeDocument/2006/relationships/tags" Target="../tags/tag763.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tags" Target="../tags/tag783.xml"/><Relationship Id="rId5" Type="http://schemas.openxmlformats.org/officeDocument/2006/relationships/image" Target="../media/image460.png"/><Relationship Id="rId4" Type="http://schemas.openxmlformats.org/officeDocument/2006/relationships/image" Target="../media/image38.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tags" Target="../tags/tag784.xml"/><Relationship Id="rId5" Type="http://schemas.openxmlformats.org/officeDocument/2006/relationships/image" Target="../media/image47.png"/><Relationship Id="rId4" Type="http://schemas.openxmlformats.org/officeDocument/2006/relationships/image" Target="../media/image38.emf"/></Relationships>
</file>

<file path=ppt/slides/_rels/slide11.xml.rels><?xml version="1.0" encoding="UTF-8" standalone="yes"?>
<Relationships xmlns="http://schemas.openxmlformats.org/package/2006/relationships"><Relationship Id="rId13" Type="http://schemas.openxmlformats.org/officeDocument/2006/relationships/tags" Target="../tags/tag102.xml"/><Relationship Id="rId18" Type="http://schemas.openxmlformats.org/officeDocument/2006/relationships/tags" Target="../tags/tag107.xml"/><Relationship Id="rId26" Type="http://schemas.openxmlformats.org/officeDocument/2006/relationships/slideLayout" Target="../slideLayouts/slideLayout6.xml"/><Relationship Id="rId3" Type="http://schemas.openxmlformats.org/officeDocument/2006/relationships/tags" Target="../tags/tag92.xml"/><Relationship Id="rId21" Type="http://schemas.openxmlformats.org/officeDocument/2006/relationships/tags" Target="../tags/tag110.xml"/><Relationship Id="rId34" Type="http://schemas.openxmlformats.org/officeDocument/2006/relationships/oleObject" Target="../embeddings/oleObject9.bin"/><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5" Type="http://schemas.openxmlformats.org/officeDocument/2006/relationships/tags" Target="../tags/tag114.xml"/><Relationship Id="rId33" Type="http://schemas.openxmlformats.org/officeDocument/2006/relationships/slide" Target="slide11.xml"/><Relationship Id="rId2" Type="http://schemas.openxmlformats.org/officeDocument/2006/relationships/tags" Target="../tags/tag91.xml"/><Relationship Id="rId16" Type="http://schemas.openxmlformats.org/officeDocument/2006/relationships/tags" Target="../tags/tag105.xml"/><Relationship Id="rId20" Type="http://schemas.openxmlformats.org/officeDocument/2006/relationships/tags" Target="../tags/tag109.xml"/><Relationship Id="rId29" Type="http://schemas.openxmlformats.org/officeDocument/2006/relationships/slide" Target="slide19.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24" Type="http://schemas.openxmlformats.org/officeDocument/2006/relationships/tags" Target="../tags/tag113.xml"/><Relationship Id="rId32" Type="http://schemas.openxmlformats.org/officeDocument/2006/relationships/slide" Target="slide13.xml"/><Relationship Id="rId5" Type="http://schemas.openxmlformats.org/officeDocument/2006/relationships/tags" Target="../tags/tag94.xml"/><Relationship Id="rId15" Type="http://schemas.openxmlformats.org/officeDocument/2006/relationships/tags" Target="../tags/tag104.xml"/><Relationship Id="rId23" Type="http://schemas.openxmlformats.org/officeDocument/2006/relationships/tags" Target="../tags/tag112.xml"/><Relationship Id="rId28" Type="http://schemas.openxmlformats.org/officeDocument/2006/relationships/slide" Target="slide21.xml"/><Relationship Id="rId10" Type="http://schemas.openxmlformats.org/officeDocument/2006/relationships/tags" Target="../tags/tag99.xml"/><Relationship Id="rId19" Type="http://schemas.openxmlformats.org/officeDocument/2006/relationships/tags" Target="../tags/tag108.xml"/><Relationship Id="rId31" Type="http://schemas.openxmlformats.org/officeDocument/2006/relationships/slide" Target="slide15.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 Id="rId22" Type="http://schemas.openxmlformats.org/officeDocument/2006/relationships/tags" Target="../tags/tag111.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97.xml"/></Relationships>
</file>

<file path=ppt/slides/_rels/slide110.xml.rels><?xml version="1.0" encoding="UTF-8" standalone="yes"?>
<Relationships xmlns="http://schemas.openxmlformats.org/package/2006/relationships"><Relationship Id="rId13" Type="http://schemas.openxmlformats.org/officeDocument/2006/relationships/tags" Target="../tags/tag797.xml"/><Relationship Id="rId18" Type="http://schemas.openxmlformats.org/officeDocument/2006/relationships/tags" Target="../tags/tag802.xml"/><Relationship Id="rId26" Type="http://schemas.openxmlformats.org/officeDocument/2006/relationships/tags" Target="../tags/tag810.xml"/><Relationship Id="rId3" Type="http://schemas.openxmlformats.org/officeDocument/2006/relationships/tags" Target="../tags/tag787.xml"/><Relationship Id="rId21" Type="http://schemas.openxmlformats.org/officeDocument/2006/relationships/tags" Target="../tags/tag805.xml"/><Relationship Id="rId34" Type="http://schemas.openxmlformats.org/officeDocument/2006/relationships/slide" Target="slide90.xml"/><Relationship Id="rId7" Type="http://schemas.openxmlformats.org/officeDocument/2006/relationships/tags" Target="../tags/tag791.xml"/><Relationship Id="rId12" Type="http://schemas.openxmlformats.org/officeDocument/2006/relationships/tags" Target="../tags/tag796.xml"/><Relationship Id="rId17" Type="http://schemas.openxmlformats.org/officeDocument/2006/relationships/tags" Target="../tags/tag801.xml"/><Relationship Id="rId25" Type="http://schemas.openxmlformats.org/officeDocument/2006/relationships/tags" Target="../tags/tag809.xml"/><Relationship Id="rId33" Type="http://schemas.openxmlformats.org/officeDocument/2006/relationships/slide" Target="slide105.xml"/><Relationship Id="rId2" Type="http://schemas.openxmlformats.org/officeDocument/2006/relationships/tags" Target="../tags/tag786.xml"/><Relationship Id="rId16" Type="http://schemas.openxmlformats.org/officeDocument/2006/relationships/tags" Target="../tags/tag800.xml"/><Relationship Id="rId20" Type="http://schemas.openxmlformats.org/officeDocument/2006/relationships/tags" Target="../tags/tag804.xml"/><Relationship Id="rId29" Type="http://schemas.openxmlformats.org/officeDocument/2006/relationships/slide" Target="slide147.xml"/><Relationship Id="rId1" Type="http://schemas.openxmlformats.org/officeDocument/2006/relationships/tags" Target="../tags/tag785.xml"/><Relationship Id="rId6" Type="http://schemas.openxmlformats.org/officeDocument/2006/relationships/tags" Target="../tags/tag790.xml"/><Relationship Id="rId11" Type="http://schemas.openxmlformats.org/officeDocument/2006/relationships/tags" Target="../tags/tag795.xml"/><Relationship Id="rId24" Type="http://schemas.openxmlformats.org/officeDocument/2006/relationships/tags" Target="../tags/tag808.xml"/><Relationship Id="rId32" Type="http://schemas.openxmlformats.org/officeDocument/2006/relationships/slide" Target="slide107.xml"/><Relationship Id="rId5" Type="http://schemas.openxmlformats.org/officeDocument/2006/relationships/tags" Target="../tags/tag789.xml"/><Relationship Id="rId15" Type="http://schemas.openxmlformats.org/officeDocument/2006/relationships/tags" Target="../tags/tag799.xml"/><Relationship Id="rId23" Type="http://schemas.openxmlformats.org/officeDocument/2006/relationships/tags" Target="../tags/tag807.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94.xml"/><Relationship Id="rId19" Type="http://schemas.openxmlformats.org/officeDocument/2006/relationships/tags" Target="../tags/tag803.xml"/><Relationship Id="rId31" Type="http://schemas.openxmlformats.org/officeDocument/2006/relationships/slide" Target="slide110.xml"/><Relationship Id="rId4" Type="http://schemas.openxmlformats.org/officeDocument/2006/relationships/tags" Target="../tags/tag788.xml"/><Relationship Id="rId9" Type="http://schemas.openxmlformats.org/officeDocument/2006/relationships/tags" Target="../tags/tag793.xml"/><Relationship Id="rId14" Type="http://schemas.openxmlformats.org/officeDocument/2006/relationships/tags" Target="../tags/tag798.xml"/><Relationship Id="rId22" Type="http://schemas.openxmlformats.org/officeDocument/2006/relationships/tags" Target="../tags/tag806.xml"/><Relationship Id="rId27" Type="http://schemas.openxmlformats.org/officeDocument/2006/relationships/tags" Target="../tags/tag811.xml"/><Relationship Id="rId30" Type="http://schemas.openxmlformats.org/officeDocument/2006/relationships/slide" Target="slide124.xml"/><Relationship Id="rId35" Type="http://schemas.openxmlformats.org/officeDocument/2006/relationships/slide" Target="slide59.xml"/><Relationship Id="rId8" Type="http://schemas.openxmlformats.org/officeDocument/2006/relationships/tags" Target="../tags/tag79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tags" Target="../tags/tag812.xml"/><Relationship Id="rId5" Type="http://schemas.openxmlformats.org/officeDocument/2006/relationships/image" Target="../media/image48.png"/><Relationship Id="rId4" Type="http://schemas.openxmlformats.org/officeDocument/2006/relationships/image" Target="../media/image38.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tags" Target="../tags/tag813.xml"/><Relationship Id="rId4" Type="http://schemas.openxmlformats.org/officeDocument/2006/relationships/image" Target="../media/image38.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tags" Target="../tags/tag814.xml"/><Relationship Id="rId4" Type="http://schemas.openxmlformats.org/officeDocument/2006/relationships/image" Target="../media/image38.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tags" Target="../tags/tag815.xml"/><Relationship Id="rId4" Type="http://schemas.openxmlformats.org/officeDocument/2006/relationships/image" Target="../media/image38.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tags" Target="../tags/tag816.xml"/><Relationship Id="rId4" Type="http://schemas.openxmlformats.org/officeDocument/2006/relationships/image" Target="../media/image38.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tags" Target="../tags/tag817.xml"/><Relationship Id="rId4" Type="http://schemas.openxmlformats.org/officeDocument/2006/relationships/image" Target="../media/image38.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tags" Target="../tags/tag818.xml"/><Relationship Id="rId4" Type="http://schemas.openxmlformats.org/officeDocument/2006/relationships/image" Target="../media/image38.e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tags" Target="../tags/tag819.xml"/><Relationship Id="rId4" Type="http://schemas.openxmlformats.org/officeDocument/2006/relationships/image" Target="../media/image38.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2.xml"/><Relationship Id="rId1" Type="http://schemas.openxmlformats.org/officeDocument/2006/relationships/tags" Target="../tags/tag820.xml"/><Relationship Id="rId4" Type="http://schemas.openxmlformats.org/officeDocument/2006/relationships/image" Target="../media/image38.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115.xml"/><Relationship Id="rId5" Type="http://schemas.openxmlformats.org/officeDocument/2006/relationships/image" Target="../media/image10.png"/><Relationship Id="rId4" Type="http://schemas.openxmlformats.org/officeDocument/2006/relationships/image" Target="../media/image1.emf"/></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tags" Target="../tags/tag821.xml"/><Relationship Id="rId4" Type="http://schemas.openxmlformats.org/officeDocument/2006/relationships/image" Target="../media/image38.e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tags" Target="../tags/tag822.xml"/><Relationship Id="rId4" Type="http://schemas.openxmlformats.org/officeDocument/2006/relationships/image" Target="../media/image38.emf"/></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tags" Target="../tags/tag823.xml"/><Relationship Id="rId4" Type="http://schemas.openxmlformats.org/officeDocument/2006/relationships/image" Target="../media/image38.e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tags" Target="../tags/tag824.xml"/><Relationship Id="rId4" Type="http://schemas.openxmlformats.org/officeDocument/2006/relationships/image" Target="../media/image38.emf"/></Relationships>
</file>

<file path=ppt/slides/_rels/slide124.xml.rels><?xml version="1.0" encoding="UTF-8" standalone="yes"?>
<Relationships xmlns="http://schemas.openxmlformats.org/package/2006/relationships"><Relationship Id="rId13" Type="http://schemas.openxmlformats.org/officeDocument/2006/relationships/tags" Target="../tags/tag837.xml"/><Relationship Id="rId18" Type="http://schemas.openxmlformats.org/officeDocument/2006/relationships/tags" Target="../tags/tag842.xml"/><Relationship Id="rId26" Type="http://schemas.openxmlformats.org/officeDocument/2006/relationships/tags" Target="../tags/tag850.xml"/><Relationship Id="rId3" Type="http://schemas.openxmlformats.org/officeDocument/2006/relationships/tags" Target="../tags/tag827.xml"/><Relationship Id="rId21" Type="http://schemas.openxmlformats.org/officeDocument/2006/relationships/tags" Target="../tags/tag845.xml"/><Relationship Id="rId34" Type="http://schemas.openxmlformats.org/officeDocument/2006/relationships/slide" Target="slide90.xml"/><Relationship Id="rId7" Type="http://schemas.openxmlformats.org/officeDocument/2006/relationships/tags" Target="../tags/tag831.xml"/><Relationship Id="rId12" Type="http://schemas.openxmlformats.org/officeDocument/2006/relationships/tags" Target="../tags/tag836.xml"/><Relationship Id="rId17" Type="http://schemas.openxmlformats.org/officeDocument/2006/relationships/tags" Target="../tags/tag841.xml"/><Relationship Id="rId25" Type="http://schemas.openxmlformats.org/officeDocument/2006/relationships/tags" Target="../tags/tag849.xml"/><Relationship Id="rId33" Type="http://schemas.openxmlformats.org/officeDocument/2006/relationships/slide" Target="slide105.xml"/><Relationship Id="rId2" Type="http://schemas.openxmlformats.org/officeDocument/2006/relationships/tags" Target="../tags/tag826.xml"/><Relationship Id="rId16" Type="http://schemas.openxmlformats.org/officeDocument/2006/relationships/tags" Target="../tags/tag840.xml"/><Relationship Id="rId20" Type="http://schemas.openxmlformats.org/officeDocument/2006/relationships/tags" Target="../tags/tag844.xml"/><Relationship Id="rId29" Type="http://schemas.openxmlformats.org/officeDocument/2006/relationships/slide" Target="slide147.xml"/><Relationship Id="rId1" Type="http://schemas.openxmlformats.org/officeDocument/2006/relationships/tags" Target="../tags/tag825.xml"/><Relationship Id="rId6" Type="http://schemas.openxmlformats.org/officeDocument/2006/relationships/tags" Target="../tags/tag830.xml"/><Relationship Id="rId11" Type="http://schemas.openxmlformats.org/officeDocument/2006/relationships/tags" Target="../tags/tag835.xml"/><Relationship Id="rId24" Type="http://schemas.openxmlformats.org/officeDocument/2006/relationships/tags" Target="../tags/tag848.xml"/><Relationship Id="rId32" Type="http://schemas.openxmlformats.org/officeDocument/2006/relationships/slide" Target="slide107.xml"/><Relationship Id="rId5" Type="http://schemas.openxmlformats.org/officeDocument/2006/relationships/tags" Target="../tags/tag829.xml"/><Relationship Id="rId15" Type="http://schemas.openxmlformats.org/officeDocument/2006/relationships/tags" Target="../tags/tag839.xml"/><Relationship Id="rId23" Type="http://schemas.openxmlformats.org/officeDocument/2006/relationships/tags" Target="../tags/tag847.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834.xml"/><Relationship Id="rId19" Type="http://schemas.openxmlformats.org/officeDocument/2006/relationships/tags" Target="../tags/tag843.xml"/><Relationship Id="rId31" Type="http://schemas.openxmlformats.org/officeDocument/2006/relationships/slide" Target="slide110.xml"/><Relationship Id="rId4" Type="http://schemas.openxmlformats.org/officeDocument/2006/relationships/tags" Target="../tags/tag828.xml"/><Relationship Id="rId9" Type="http://schemas.openxmlformats.org/officeDocument/2006/relationships/tags" Target="../tags/tag833.xml"/><Relationship Id="rId14" Type="http://schemas.openxmlformats.org/officeDocument/2006/relationships/tags" Target="../tags/tag838.xml"/><Relationship Id="rId22" Type="http://schemas.openxmlformats.org/officeDocument/2006/relationships/tags" Target="../tags/tag846.xml"/><Relationship Id="rId27" Type="http://schemas.openxmlformats.org/officeDocument/2006/relationships/tags" Target="../tags/tag851.xml"/><Relationship Id="rId30" Type="http://schemas.openxmlformats.org/officeDocument/2006/relationships/slide" Target="slide124.xml"/><Relationship Id="rId35" Type="http://schemas.openxmlformats.org/officeDocument/2006/relationships/slide" Target="slide59.xml"/><Relationship Id="rId8" Type="http://schemas.openxmlformats.org/officeDocument/2006/relationships/tags" Target="../tags/tag832.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2.xml"/><Relationship Id="rId1" Type="http://schemas.openxmlformats.org/officeDocument/2006/relationships/tags" Target="../tags/tag852.xml"/><Relationship Id="rId5" Type="http://schemas.openxmlformats.org/officeDocument/2006/relationships/image" Target="../media/image49.png"/><Relationship Id="rId4" Type="http://schemas.openxmlformats.org/officeDocument/2006/relationships/image" Target="../media/image38.e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tags" Target="../tags/tag853.xml"/><Relationship Id="rId4" Type="http://schemas.openxmlformats.org/officeDocument/2006/relationships/image" Target="../media/image38.e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tags" Target="../tags/tag854.xml"/><Relationship Id="rId4" Type="http://schemas.openxmlformats.org/officeDocument/2006/relationships/image" Target="../media/image38.e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tags" Target="../tags/tag855.xml"/><Relationship Id="rId4" Type="http://schemas.openxmlformats.org/officeDocument/2006/relationships/image" Target="../media/image38.e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tags" Target="../tags/tag856.xml"/><Relationship Id="rId4" Type="http://schemas.openxmlformats.org/officeDocument/2006/relationships/image" Target="../media/image38.emf"/></Relationships>
</file>

<file path=ppt/slides/_rels/slide13.xml.rels><?xml version="1.0" encoding="UTF-8" standalone="yes"?>
<Relationships xmlns="http://schemas.openxmlformats.org/package/2006/relationships"><Relationship Id="rId13" Type="http://schemas.openxmlformats.org/officeDocument/2006/relationships/tags" Target="../tags/tag128.xml"/><Relationship Id="rId18" Type="http://schemas.openxmlformats.org/officeDocument/2006/relationships/tags" Target="../tags/tag133.xml"/><Relationship Id="rId26" Type="http://schemas.openxmlformats.org/officeDocument/2006/relationships/slideLayout" Target="../slideLayouts/slideLayout6.xml"/><Relationship Id="rId3" Type="http://schemas.openxmlformats.org/officeDocument/2006/relationships/tags" Target="../tags/tag118.xml"/><Relationship Id="rId21" Type="http://schemas.openxmlformats.org/officeDocument/2006/relationships/tags" Target="../tags/tag136.xml"/><Relationship Id="rId34" Type="http://schemas.openxmlformats.org/officeDocument/2006/relationships/oleObject" Target="../embeddings/oleObject11.bin"/><Relationship Id="rId7" Type="http://schemas.openxmlformats.org/officeDocument/2006/relationships/tags" Target="../tags/tag122.xml"/><Relationship Id="rId12" Type="http://schemas.openxmlformats.org/officeDocument/2006/relationships/tags" Target="../tags/tag127.xml"/><Relationship Id="rId17" Type="http://schemas.openxmlformats.org/officeDocument/2006/relationships/tags" Target="../tags/tag132.xml"/><Relationship Id="rId25" Type="http://schemas.openxmlformats.org/officeDocument/2006/relationships/tags" Target="../tags/tag140.xml"/><Relationship Id="rId33" Type="http://schemas.openxmlformats.org/officeDocument/2006/relationships/slide" Target="slide11.xml"/><Relationship Id="rId2" Type="http://schemas.openxmlformats.org/officeDocument/2006/relationships/tags" Target="../tags/tag117.xml"/><Relationship Id="rId16" Type="http://schemas.openxmlformats.org/officeDocument/2006/relationships/tags" Target="../tags/tag131.xml"/><Relationship Id="rId20" Type="http://schemas.openxmlformats.org/officeDocument/2006/relationships/tags" Target="../tags/tag135.xml"/><Relationship Id="rId29" Type="http://schemas.openxmlformats.org/officeDocument/2006/relationships/slide" Target="slide19.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24" Type="http://schemas.openxmlformats.org/officeDocument/2006/relationships/tags" Target="../tags/tag139.xml"/><Relationship Id="rId32" Type="http://schemas.openxmlformats.org/officeDocument/2006/relationships/slide" Target="slide13.xml"/><Relationship Id="rId5" Type="http://schemas.openxmlformats.org/officeDocument/2006/relationships/tags" Target="../tags/tag120.xml"/><Relationship Id="rId15" Type="http://schemas.openxmlformats.org/officeDocument/2006/relationships/tags" Target="../tags/tag130.xml"/><Relationship Id="rId23" Type="http://schemas.openxmlformats.org/officeDocument/2006/relationships/tags" Target="../tags/tag138.xml"/><Relationship Id="rId28" Type="http://schemas.openxmlformats.org/officeDocument/2006/relationships/slide" Target="slide21.xml"/><Relationship Id="rId10" Type="http://schemas.openxmlformats.org/officeDocument/2006/relationships/tags" Target="../tags/tag125.xml"/><Relationship Id="rId19" Type="http://schemas.openxmlformats.org/officeDocument/2006/relationships/tags" Target="../tags/tag134.xml"/><Relationship Id="rId31" Type="http://schemas.openxmlformats.org/officeDocument/2006/relationships/slide" Target="slide15.xml"/><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tags" Target="../tags/tag129.xml"/><Relationship Id="rId22" Type="http://schemas.openxmlformats.org/officeDocument/2006/relationships/tags" Target="../tags/tag137.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123.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tags" Target="../tags/tag857.xml"/><Relationship Id="rId4" Type="http://schemas.openxmlformats.org/officeDocument/2006/relationships/image" Target="../media/image38.e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tags" Target="../tags/tag858.xml"/><Relationship Id="rId4" Type="http://schemas.openxmlformats.org/officeDocument/2006/relationships/image" Target="../media/image38.e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tags" Target="../tags/tag859.xml"/><Relationship Id="rId4" Type="http://schemas.openxmlformats.org/officeDocument/2006/relationships/image" Target="../media/image38.e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tags" Target="../tags/tag860.xml"/><Relationship Id="rId4" Type="http://schemas.openxmlformats.org/officeDocument/2006/relationships/image" Target="../media/image38.e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tags" Target="../tags/tag861.xml"/><Relationship Id="rId4" Type="http://schemas.openxmlformats.org/officeDocument/2006/relationships/image" Target="../media/image38.e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tags" Target="../tags/tag862.xml"/><Relationship Id="rId4" Type="http://schemas.openxmlformats.org/officeDocument/2006/relationships/image" Target="../media/image38.e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tags" Target="../tags/tag863.xml"/><Relationship Id="rId4" Type="http://schemas.openxmlformats.org/officeDocument/2006/relationships/image" Target="../media/image38.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tags" Target="../tags/tag864.xml"/><Relationship Id="rId4" Type="http://schemas.openxmlformats.org/officeDocument/2006/relationships/image" Target="../media/image38.e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tags" Target="../tags/tag865.xml"/><Relationship Id="rId4" Type="http://schemas.openxmlformats.org/officeDocument/2006/relationships/image" Target="../media/image38.e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tags" Target="../tags/tag866.xml"/><Relationship Id="rId4" Type="http://schemas.openxmlformats.org/officeDocument/2006/relationships/image" Target="../media/image3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41.xml"/><Relationship Id="rId5" Type="http://schemas.openxmlformats.org/officeDocument/2006/relationships/image" Target="../media/image11.png"/><Relationship Id="rId4" Type="http://schemas.openxmlformats.org/officeDocument/2006/relationships/image" Target="../media/image1.emf"/></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tags" Target="../tags/tag867.xml"/><Relationship Id="rId4" Type="http://schemas.openxmlformats.org/officeDocument/2006/relationships/image" Target="../media/image38.e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tags" Target="../tags/tag868.xml"/><Relationship Id="rId4" Type="http://schemas.openxmlformats.org/officeDocument/2006/relationships/image" Target="../media/image38.e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tags" Target="../tags/tag869.xml"/><Relationship Id="rId4" Type="http://schemas.openxmlformats.org/officeDocument/2006/relationships/image" Target="../media/image38.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tags" Target="../tags/tag870.xml"/><Relationship Id="rId4" Type="http://schemas.openxmlformats.org/officeDocument/2006/relationships/image" Target="../media/image38.e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tags" Target="../tags/tag871.xml"/><Relationship Id="rId4" Type="http://schemas.openxmlformats.org/officeDocument/2006/relationships/image" Target="../media/image38.e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tags" Target="../tags/tag872.xml"/><Relationship Id="rId4" Type="http://schemas.openxmlformats.org/officeDocument/2006/relationships/image" Target="../media/image38.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tags" Target="../tags/tag873.xml"/><Relationship Id="rId4" Type="http://schemas.openxmlformats.org/officeDocument/2006/relationships/image" Target="../media/image38.emf"/></Relationships>
</file>

<file path=ppt/slides/_rels/slide147.xml.rels><?xml version="1.0" encoding="UTF-8" standalone="yes"?>
<Relationships xmlns="http://schemas.openxmlformats.org/package/2006/relationships"><Relationship Id="rId13" Type="http://schemas.openxmlformats.org/officeDocument/2006/relationships/tags" Target="../tags/tag886.xml"/><Relationship Id="rId18" Type="http://schemas.openxmlformats.org/officeDocument/2006/relationships/tags" Target="../tags/tag891.xml"/><Relationship Id="rId26" Type="http://schemas.openxmlformats.org/officeDocument/2006/relationships/tags" Target="../tags/tag899.xml"/><Relationship Id="rId39" Type="http://schemas.openxmlformats.org/officeDocument/2006/relationships/slide" Target="slide59.xml"/><Relationship Id="rId21" Type="http://schemas.openxmlformats.org/officeDocument/2006/relationships/tags" Target="../tags/tag894.xml"/><Relationship Id="rId34" Type="http://schemas.openxmlformats.org/officeDocument/2006/relationships/slide" Target="slide152.xml"/><Relationship Id="rId7" Type="http://schemas.openxmlformats.org/officeDocument/2006/relationships/tags" Target="../tags/tag880.xml"/><Relationship Id="rId12" Type="http://schemas.openxmlformats.org/officeDocument/2006/relationships/tags" Target="../tags/tag885.xml"/><Relationship Id="rId17" Type="http://schemas.openxmlformats.org/officeDocument/2006/relationships/tags" Target="../tags/tag890.xml"/><Relationship Id="rId25" Type="http://schemas.openxmlformats.org/officeDocument/2006/relationships/tags" Target="../tags/tag898.xml"/><Relationship Id="rId33" Type="http://schemas.openxmlformats.org/officeDocument/2006/relationships/slide" Target="slide157.xml"/><Relationship Id="rId38" Type="http://schemas.openxmlformats.org/officeDocument/2006/relationships/slide" Target="slide90.xml"/><Relationship Id="rId2" Type="http://schemas.openxmlformats.org/officeDocument/2006/relationships/tags" Target="../tags/tag875.xml"/><Relationship Id="rId16" Type="http://schemas.openxmlformats.org/officeDocument/2006/relationships/tags" Target="../tags/tag889.xml"/><Relationship Id="rId20" Type="http://schemas.openxmlformats.org/officeDocument/2006/relationships/tags" Target="../tags/tag893.xml"/><Relationship Id="rId29" Type="http://schemas.openxmlformats.org/officeDocument/2006/relationships/tags" Target="../tags/tag902.xml"/><Relationship Id="rId1" Type="http://schemas.openxmlformats.org/officeDocument/2006/relationships/tags" Target="../tags/tag874.xml"/><Relationship Id="rId6" Type="http://schemas.openxmlformats.org/officeDocument/2006/relationships/tags" Target="../tags/tag879.xml"/><Relationship Id="rId11" Type="http://schemas.openxmlformats.org/officeDocument/2006/relationships/tags" Target="../tags/tag884.xml"/><Relationship Id="rId24" Type="http://schemas.openxmlformats.org/officeDocument/2006/relationships/tags" Target="../tags/tag897.xml"/><Relationship Id="rId32" Type="http://schemas.openxmlformats.org/officeDocument/2006/relationships/slide" Target="slide159.xml"/><Relationship Id="rId37" Type="http://schemas.openxmlformats.org/officeDocument/2006/relationships/slide" Target="slide105.xml"/><Relationship Id="rId40" Type="http://schemas.openxmlformats.org/officeDocument/2006/relationships/slide" Target="slide57.xml"/><Relationship Id="rId5" Type="http://schemas.openxmlformats.org/officeDocument/2006/relationships/tags" Target="../tags/tag878.xml"/><Relationship Id="rId15" Type="http://schemas.openxmlformats.org/officeDocument/2006/relationships/tags" Target="../tags/tag888.xml"/><Relationship Id="rId23" Type="http://schemas.openxmlformats.org/officeDocument/2006/relationships/tags" Target="../tags/tag896.xml"/><Relationship Id="rId28" Type="http://schemas.openxmlformats.org/officeDocument/2006/relationships/tags" Target="../tags/tag901.xml"/><Relationship Id="rId36" Type="http://schemas.openxmlformats.org/officeDocument/2006/relationships/slide" Target="slide147.xml"/><Relationship Id="rId10" Type="http://schemas.openxmlformats.org/officeDocument/2006/relationships/tags" Target="../tags/tag883.xml"/><Relationship Id="rId19" Type="http://schemas.openxmlformats.org/officeDocument/2006/relationships/tags" Target="../tags/tag892.xml"/><Relationship Id="rId31" Type="http://schemas.openxmlformats.org/officeDocument/2006/relationships/slideLayout" Target="../slideLayouts/slideLayout6.xml"/><Relationship Id="rId4" Type="http://schemas.openxmlformats.org/officeDocument/2006/relationships/tags" Target="../tags/tag877.xml"/><Relationship Id="rId9" Type="http://schemas.openxmlformats.org/officeDocument/2006/relationships/tags" Target="../tags/tag882.xml"/><Relationship Id="rId14" Type="http://schemas.openxmlformats.org/officeDocument/2006/relationships/tags" Target="../tags/tag887.xml"/><Relationship Id="rId22" Type="http://schemas.openxmlformats.org/officeDocument/2006/relationships/tags" Target="../tags/tag895.xml"/><Relationship Id="rId27" Type="http://schemas.openxmlformats.org/officeDocument/2006/relationships/tags" Target="../tags/tag900.xml"/><Relationship Id="rId30" Type="http://schemas.openxmlformats.org/officeDocument/2006/relationships/tags" Target="../tags/tag903.xml"/><Relationship Id="rId35" Type="http://schemas.openxmlformats.org/officeDocument/2006/relationships/slide" Target="slide149.xml"/><Relationship Id="rId8" Type="http://schemas.openxmlformats.org/officeDocument/2006/relationships/tags" Target="../tags/tag881.xml"/><Relationship Id="rId3" Type="http://schemas.openxmlformats.org/officeDocument/2006/relationships/tags" Target="../tags/tag876.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2.xml"/><Relationship Id="rId1" Type="http://schemas.openxmlformats.org/officeDocument/2006/relationships/tags" Target="../tags/tag904.xml"/><Relationship Id="rId5" Type="http://schemas.openxmlformats.org/officeDocument/2006/relationships/image" Target="../media/image50.png"/><Relationship Id="rId4" Type="http://schemas.openxmlformats.org/officeDocument/2006/relationships/image" Target="../media/image38.emf"/></Relationships>
</file>

<file path=ppt/slides/_rels/slide149.xml.rels><?xml version="1.0" encoding="UTF-8" standalone="yes"?>
<Relationships xmlns="http://schemas.openxmlformats.org/package/2006/relationships"><Relationship Id="rId13" Type="http://schemas.openxmlformats.org/officeDocument/2006/relationships/tags" Target="../tags/tag917.xml"/><Relationship Id="rId18" Type="http://schemas.openxmlformats.org/officeDocument/2006/relationships/tags" Target="../tags/tag922.xml"/><Relationship Id="rId26" Type="http://schemas.openxmlformats.org/officeDocument/2006/relationships/tags" Target="../tags/tag930.xml"/><Relationship Id="rId39" Type="http://schemas.openxmlformats.org/officeDocument/2006/relationships/slide" Target="slide59.xml"/><Relationship Id="rId21" Type="http://schemas.openxmlformats.org/officeDocument/2006/relationships/tags" Target="../tags/tag925.xml"/><Relationship Id="rId34" Type="http://schemas.openxmlformats.org/officeDocument/2006/relationships/slide" Target="slide152.xml"/><Relationship Id="rId7" Type="http://schemas.openxmlformats.org/officeDocument/2006/relationships/tags" Target="../tags/tag911.xml"/><Relationship Id="rId12" Type="http://schemas.openxmlformats.org/officeDocument/2006/relationships/tags" Target="../tags/tag916.xml"/><Relationship Id="rId17" Type="http://schemas.openxmlformats.org/officeDocument/2006/relationships/tags" Target="../tags/tag921.xml"/><Relationship Id="rId25" Type="http://schemas.openxmlformats.org/officeDocument/2006/relationships/tags" Target="../tags/tag929.xml"/><Relationship Id="rId33" Type="http://schemas.openxmlformats.org/officeDocument/2006/relationships/slide" Target="slide157.xml"/><Relationship Id="rId38" Type="http://schemas.openxmlformats.org/officeDocument/2006/relationships/slide" Target="slide90.xml"/><Relationship Id="rId2" Type="http://schemas.openxmlformats.org/officeDocument/2006/relationships/tags" Target="../tags/tag906.xml"/><Relationship Id="rId16" Type="http://schemas.openxmlformats.org/officeDocument/2006/relationships/tags" Target="../tags/tag920.xml"/><Relationship Id="rId20" Type="http://schemas.openxmlformats.org/officeDocument/2006/relationships/tags" Target="../tags/tag924.xml"/><Relationship Id="rId29" Type="http://schemas.openxmlformats.org/officeDocument/2006/relationships/tags" Target="../tags/tag933.xml"/><Relationship Id="rId1" Type="http://schemas.openxmlformats.org/officeDocument/2006/relationships/tags" Target="../tags/tag905.xml"/><Relationship Id="rId6" Type="http://schemas.openxmlformats.org/officeDocument/2006/relationships/tags" Target="../tags/tag910.xml"/><Relationship Id="rId11" Type="http://schemas.openxmlformats.org/officeDocument/2006/relationships/tags" Target="../tags/tag915.xml"/><Relationship Id="rId24" Type="http://schemas.openxmlformats.org/officeDocument/2006/relationships/tags" Target="../tags/tag928.xml"/><Relationship Id="rId32" Type="http://schemas.openxmlformats.org/officeDocument/2006/relationships/slide" Target="slide159.xml"/><Relationship Id="rId37" Type="http://schemas.openxmlformats.org/officeDocument/2006/relationships/slide" Target="slide105.xml"/><Relationship Id="rId40" Type="http://schemas.openxmlformats.org/officeDocument/2006/relationships/slide" Target="slide57.xml"/><Relationship Id="rId5" Type="http://schemas.openxmlformats.org/officeDocument/2006/relationships/tags" Target="../tags/tag909.xml"/><Relationship Id="rId15" Type="http://schemas.openxmlformats.org/officeDocument/2006/relationships/tags" Target="../tags/tag919.xml"/><Relationship Id="rId23" Type="http://schemas.openxmlformats.org/officeDocument/2006/relationships/tags" Target="../tags/tag927.xml"/><Relationship Id="rId28" Type="http://schemas.openxmlformats.org/officeDocument/2006/relationships/tags" Target="../tags/tag932.xml"/><Relationship Id="rId36" Type="http://schemas.openxmlformats.org/officeDocument/2006/relationships/slide" Target="slide147.xml"/><Relationship Id="rId10" Type="http://schemas.openxmlformats.org/officeDocument/2006/relationships/tags" Target="../tags/tag914.xml"/><Relationship Id="rId19" Type="http://schemas.openxmlformats.org/officeDocument/2006/relationships/tags" Target="../tags/tag923.xml"/><Relationship Id="rId31" Type="http://schemas.openxmlformats.org/officeDocument/2006/relationships/slideLayout" Target="../slideLayouts/slideLayout6.xml"/><Relationship Id="rId4" Type="http://schemas.openxmlformats.org/officeDocument/2006/relationships/tags" Target="../tags/tag908.xml"/><Relationship Id="rId9" Type="http://schemas.openxmlformats.org/officeDocument/2006/relationships/tags" Target="../tags/tag913.xml"/><Relationship Id="rId14" Type="http://schemas.openxmlformats.org/officeDocument/2006/relationships/tags" Target="../tags/tag918.xml"/><Relationship Id="rId22" Type="http://schemas.openxmlformats.org/officeDocument/2006/relationships/tags" Target="../tags/tag926.xml"/><Relationship Id="rId27" Type="http://schemas.openxmlformats.org/officeDocument/2006/relationships/tags" Target="../tags/tag931.xml"/><Relationship Id="rId30" Type="http://schemas.openxmlformats.org/officeDocument/2006/relationships/tags" Target="../tags/tag934.xml"/><Relationship Id="rId35" Type="http://schemas.openxmlformats.org/officeDocument/2006/relationships/slide" Target="slide149.xml"/><Relationship Id="rId8" Type="http://schemas.openxmlformats.org/officeDocument/2006/relationships/tags" Target="../tags/tag912.xml"/><Relationship Id="rId3" Type="http://schemas.openxmlformats.org/officeDocument/2006/relationships/tags" Target="../tags/tag907.xml"/></Relationships>
</file>

<file path=ppt/slides/_rels/slide15.xml.rels><?xml version="1.0" encoding="UTF-8" standalone="yes"?>
<Relationships xmlns="http://schemas.openxmlformats.org/package/2006/relationships"><Relationship Id="rId13" Type="http://schemas.openxmlformats.org/officeDocument/2006/relationships/tags" Target="../tags/tag154.xml"/><Relationship Id="rId18" Type="http://schemas.openxmlformats.org/officeDocument/2006/relationships/tags" Target="../tags/tag159.xml"/><Relationship Id="rId26" Type="http://schemas.openxmlformats.org/officeDocument/2006/relationships/slideLayout" Target="../slideLayouts/slideLayout6.xml"/><Relationship Id="rId3" Type="http://schemas.openxmlformats.org/officeDocument/2006/relationships/tags" Target="../tags/tag144.xml"/><Relationship Id="rId21" Type="http://schemas.openxmlformats.org/officeDocument/2006/relationships/tags" Target="../tags/tag162.xml"/><Relationship Id="rId34" Type="http://schemas.openxmlformats.org/officeDocument/2006/relationships/oleObject" Target="../embeddings/oleObject13.bin"/><Relationship Id="rId7" Type="http://schemas.openxmlformats.org/officeDocument/2006/relationships/tags" Target="../tags/tag148.xml"/><Relationship Id="rId12" Type="http://schemas.openxmlformats.org/officeDocument/2006/relationships/tags" Target="../tags/tag153.xml"/><Relationship Id="rId17" Type="http://schemas.openxmlformats.org/officeDocument/2006/relationships/tags" Target="../tags/tag158.xml"/><Relationship Id="rId25" Type="http://schemas.openxmlformats.org/officeDocument/2006/relationships/tags" Target="../tags/tag166.xml"/><Relationship Id="rId33" Type="http://schemas.openxmlformats.org/officeDocument/2006/relationships/slide" Target="slide11.xml"/><Relationship Id="rId2" Type="http://schemas.openxmlformats.org/officeDocument/2006/relationships/tags" Target="../tags/tag143.xml"/><Relationship Id="rId16" Type="http://schemas.openxmlformats.org/officeDocument/2006/relationships/tags" Target="../tags/tag157.xml"/><Relationship Id="rId20" Type="http://schemas.openxmlformats.org/officeDocument/2006/relationships/tags" Target="../tags/tag161.xml"/><Relationship Id="rId29" Type="http://schemas.openxmlformats.org/officeDocument/2006/relationships/slide" Target="slide19.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tags" Target="../tags/tag152.xml"/><Relationship Id="rId24" Type="http://schemas.openxmlformats.org/officeDocument/2006/relationships/tags" Target="../tags/tag165.xml"/><Relationship Id="rId32" Type="http://schemas.openxmlformats.org/officeDocument/2006/relationships/slide" Target="slide13.xml"/><Relationship Id="rId5" Type="http://schemas.openxmlformats.org/officeDocument/2006/relationships/tags" Target="../tags/tag146.xml"/><Relationship Id="rId15" Type="http://schemas.openxmlformats.org/officeDocument/2006/relationships/tags" Target="../tags/tag156.xml"/><Relationship Id="rId23" Type="http://schemas.openxmlformats.org/officeDocument/2006/relationships/tags" Target="../tags/tag164.xml"/><Relationship Id="rId28" Type="http://schemas.openxmlformats.org/officeDocument/2006/relationships/slide" Target="slide21.xml"/><Relationship Id="rId10" Type="http://schemas.openxmlformats.org/officeDocument/2006/relationships/tags" Target="../tags/tag151.xml"/><Relationship Id="rId19" Type="http://schemas.openxmlformats.org/officeDocument/2006/relationships/tags" Target="../tags/tag160.xml"/><Relationship Id="rId31" Type="http://schemas.openxmlformats.org/officeDocument/2006/relationships/slide" Target="slide15.xml"/><Relationship Id="rId4" Type="http://schemas.openxmlformats.org/officeDocument/2006/relationships/tags" Target="../tags/tag145.xml"/><Relationship Id="rId9" Type="http://schemas.openxmlformats.org/officeDocument/2006/relationships/tags" Target="../tags/tag150.xml"/><Relationship Id="rId14" Type="http://schemas.openxmlformats.org/officeDocument/2006/relationships/tags" Target="../tags/tag155.xml"/><Relationship Id="rId22" Type="http://schemas.openxmlformats.org/officeDocument/2006/relationships/tags" Target="../tags/tag163.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149.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2.xml"/><Relationship Id="rId1" Type="http://schemas.openxmlformats.org/officeDocument/2006/relationships/tags" Target="../tags/tag935.xml"/><Relationship Id="rId4" Type="http://schemas.openxmlformats.org/officeDocument/2006/relationships/image" Target="../media/image38.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2.xml"/><Relationship Id="rId1" Type="http://schemas.openxmlformats.org/officeDocument/2006/relationships/tags" Target="../tags/tag936.xml"/><Relationship Id="rId5" Type="http://schemas.openxmlformats.org/officeDocument/2006/relationships/image" Target="../media/image51.png"/><Relationship Id="rId4" Type="http://schemas.openxmlformats.org/officeDocument/2006/relationships/image" Target="../media/image38.emf"/></Relationships>
</file>

<file path=ppt/slides/_rels/slide152.xml.rels><?xml version="1.0" encoding="UTF-8" standalone="yes"?>
<Relationships xmlns="http://schemas.openxmlformats.org/package/2006/relationships"><Relationship Id="rId13" Type="http://schemas.openxmlformats.org/officeDocument/2006/relationships/tags" Target="../tags/tag949.xml"/><Relationship Id="rId18" Type="http://schemas.openxmlformats.org/officeDocument/2006/relationships/tags" Target="../tags/tag954.xml"/><Relationship Id="rId26" Type="http://schemas.openxmlformats.org/officeDocument/2006/relationships/tags" Target="../tags/tag962.xml"/><Relationship Id="rId39" Type="http://schemas.openxmlformats.org/officeDocument/2006/relationships/slide" Target="slide59.xml"/><Relationship Id="rId21" Type="http://schemas.openxmlformats.org/officeDocument/2006/relationships/tags" Target="../tags/tag957.xml"/><Relationship Id="rId34" Type="http://schemas.openxmlformats.org/officeDocument/2006/relationships/slide" Target="slide152.xml"/><Relationship Id="rId7" Type="http://schemas.openxmlformats.org/officeDocument/2006/relationships/tags" Target="../tags/tag943.xml"/><Relationship Id="rId12" Type="http://schemas.openxmlformats.org/officeDocument/2006/relationships/tags" Target="../tags/tag948.xml"/><Relationship Id="rId17" Type="http://schemas.openxmlformats.org/officeDocument/2006/relationships/tags" Target="../tags/tag953.xml"/><Relationship Id="rId25" Type="http://schemas.openxmlformats.org/officeDocument/2006/relationships/tags" Target="../tags/tag961.xml"/><Relationship Id="rId33" Type="http://schemas.openxmlformats.org/officeDocument/2006/relationships/slide" Target="slide157.xml"/><Relationship Id="rId38" Type="http://schemas.openxmlformats.org/officeDocument/2006/relationships/slide" Target="slide90.xml"/><Relationship Id="rId2" Type="http://schemas.openxmlformats.org/officeDocument/2006/relationships/tags" Target="../tags/tag938.xml"/><Relationship Id="rId16" Type="http://schemas.openxmlformats.org/officeDocument/2006/relationships/tags" Target="../tags/tag952.xml"/><Relationship Id="rId20" Type="http://schemas.openxmlformats.org/officeDocument/2006/relationships/tags" Target="../tags/tag956.xml"/><Relationship Id="rId29" Type="http://schemas.openxmlformats.org/officeDocument/2006/relationships/tags" Target="../tags/tag965.xml"/><Relationship Id="rId1" Type="http://schemas.openxmlformats.org/officeDocument/2006/relationships/tags" Target="../tags/tag937.xml"/><Relationship Id="rId6" Type="http://schemas.openxmlformats.org/officeDocument/2006/relationships/tags" Target="../tags/tag942.xml"/><Relationship Id="rId11" Type="http://schemas.openxmlformats.org/officeDocument/2006/relationships/tags" Target="../tags/tag947.xml"/><Relationship Id="rId24" Type="http://schemas.openxmlformats.org/officeDocument/2006/relationships/tags" Target="../tags/tag960.xml"/><Relationship Id="rId32" Type="http://schemas.openxmlformats.org/officeDocument/2006/relationships/slide" Target="slide159.xml"/><Relationship Id="rId37" Type="http://schemas.openxmlformats.org/officeDocument/2006/relationships/slide" Target="slide105.xml"/><Relationship Id="rId40" Type="http://schemas.openxmlformats.org/officeDocument/2006/relationships/slide" Target="slide57.xml"/><Relationship Id="rId5" Type="http://schemas.openxmlformats.org/officeDocument/2006/relationships/tags" Target="../tags/tag941.xml"/><Relationship Id="rId15" Type="http://schemas.openxmlformats.org/officeDocument/2006/relationships/tags" Target="../tags/tag951.xml"/><Relationship Id="rId23" Type="http://schemas.openxmlformats.org/officeDocument/2006/relationships/tags" Target="../tags/tag959.xml"/><Relationship Id="rId28" Type="http://schemas.openxmlformats.org/officeDocument/2006/relationships/tags" Target="../tags/tag964.xml"/><Relationship Id="rId36" Type="http://schemas.openxmlformats.org/officeDocument/2006/relationships/slide" Target="slide147.xml"/><Relationship Id="rId10" Type="http://schemas.openxmlformats.org/officeDocument/2006/relationships/tags" Target="../tags/tag946.xml"/><Relationship Id="rId19" Type="http://schemas.openxmlformats.org/officeDocument/2006/relationships/tags" Target="../tags/tag955.xml"/><Relationship Id="rId31" Type="http://schemas.openxmlformats.org/officeDocument/2006/relationships/slideLayout" Target="../slideLayouts/slideLayout6.xml"/><Relationship Id="rId4" Type="http://schemas.openxmlformats.org/officeDocument/2006/relationships/tags" Target="../tags/tag940.xml"/><Relationship Id="rId9" Type="http://schemas.openxmlformats.org/officeDocument/2006/relationships/tags" Target="../tags/tag945.xml"/><Relationship Id="rId14" Type="http://schemas.openxmlformats.org/officeDocument/2006/relationships/tags" Target="../tags/tag950.xml"/><Relationship Id="rId22" Type="http://schemas.openxmlformats.org/officeDocument/2006/relationships/tags" Target="../tags/tag958.xml"/><Relationship Id="rId27" Type="http://schemas.openxmlformats.org/officeDocument/2006/relationships/tags" Target="../tags/tag963.xml"/><Relationship Id="rId30" Type="http://schemas.openxmlformats.org/officeDocument/2006/relationships/tags" Target="../tags/tag966.xml"/><Relationship Id="rId35" Type="http://schemas.openxmlformats.org/officeDocument/2006/relationships/slide" Target="slide149.xml"/><Relationship Id="rId8" Type="http://schemas.openxmlformats.org/officeDocument/2006/relationships/tags" Target="../tags/tag944.xml"/><Relationship Id="rId3" Type="http://schemas.openxmlformats.org/officeDocument/2006/relationships/tags" Target="../tags/tag939.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2.xml"/><Relationship Id="rId1" Type="http://schemas.openxmlformats.org/officeDocument/2006/relationships/tags" Target="../tags/tag967.xml"/><Relationship Id="rId4" Type="http://schemas.openxmlformats.org/officeDocument/2006/relationships/image" Target="../media/image38.e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Layout" Target="../slideLayouts/slideLayout2.xml"/><Relationship Id="rId1" Type="http://schemas.openxmlformats.org/officeDocument/2006/relationships/tags" Target="../tags/tag968.xml"/><Relationship Id="rId4" Type="http://schemas.openxmlformats.org/officeDocument/2006/relationships/image" Target="../media/image38.e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2.xml"/><Relationship Id="rId1" Type="http://schemas.openxmlformats.org/officeDocument/2006/relationships/tags" Target="../tags/tag969.xml"/><Relationship Id="rId4" Type="http://schemas.openxmlformats.org/officeDocument/2006/relationships/image" Target="../media/image38.emf"/></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tags" Target="../tags/tag970.xml"/><Relationship Id="rId4" Type="http://schemas.openxmlformats.org/officeDocument/2006/relationships/image" Target="../media/image38.emf"/></Relationships>
</file>

<file path=ppt/slides/_rels/slide157.xml.rels><?xml version="1.0" encoding="UTF-8" standalone="yes"?>
<Relationships xmlns="http://schemas.openxmlformats.org/package/2006/relationships"><Relationship Id="rId13" Type="http://schemas.openxmlformats.org/officeDocument/2006/relationships/tags" Target="../tags/tag983.xml"/><Relationship Id="rId18" Type="http://schemas.openxmlformats.org/officeDocument/2006/relationships/tags" Target="../tags/tag988.xml"/><Relationship Id="rId26" Type="http://schemas.openxmlformats.org/officeDocument/2006/relationships/tags" Target="../tags/tag996.xml"/><Relationship Id="rId39" Type="http://schemas.openxmlformats.org/officeDocument/2006/relationships/slide" Target="slide59.xml"/><Relationship Id="rId21" Type="http://schemas.openxmlformats.org/officeDocument/2006/relationships/tags" Target="../tags/tag991.xml"/><Relationship Id="rId34" Type="http://schemas.openxmlformats.org/officeDocument/2006/relationships/slide" Target="slide152.xml"/><Relationship Id="rId7" Type="http://schemas.openxmlformats.org/officeDocument/2006/relationships/tags" Target="../tags/tag977.xml"/><Relationship Id="rId12" Type="http://schemas.openxmlformats.org/officeDocument/2006/relationships/tags" Target="../tags/tag982.xml"/><Relationship Id="rId17" Type="http://schemas.openxmlformats.org/officeDocument/2006/relationships/tags" Target="../tags/tag987.xml"/><Relationship Id="rId25" Type="http://schemas.openxmlformats.org/officeDocument/2006/relationships/tags" Target="../tags/tag995.xml"/><Relationship Id="rId33" Type="http://schemas.openxmlformats.org/officeDocument/2006/relationships/slide" Target="slide157.xml"/><Relationship Id="rId38" Type="http://schemas.openxmlformats.org/officeDocument/2006/relationships/slide" Target="slide90.xml"/><Relationship Id="rId2" Type="http://schemas.openxmlformats.org/officeDocument/2006/relationships/tags" Target="../tags/tag972.xml"/><Relationship Id="rId16" Type="http://schemas.openxmlformats.org/officeDocument/2006/relationships/tags" Target="../tags/tag986.xml"/><Relationship Id="rId20" Type="http://schemas.openxmlformats.org/officeDocument/2006/relationships/tags" Target="../tags/tag990.xml"/><Relationship Id="rId29" Type="http://schemas.openxmlformats.org/officeDocument/2006/relationships/tags" Target="../tags/tag999.xml"/><Relationship Id="rId1" Type="http://schemas.openxmlformats.org/officeDocument/2006/relationships/tags" Target="../tags/tag971.xml"/><Relationship Id="rId6" Type="http://schemas.openxmlformats.org/officeDocument/2006/relationships/tags" Target="../tags/tag976.xml"/><Relationship Id="rId11" Type="http://schemas.openxmlformats.org/officeDocument/2006/relationships/tags" Target="../tags/tag981.xml"/><Relationship Id="rId24" Type="http://schemas.openxmlformats.org/officeDocument/2006/relationships/tags" Target="../tags/tag994.xml"/><Relationship Id="rId32" Type="http://schemas.openxmlformats.org/officeDocument/2006/relationships/slide" Target="slide159.xml"/><Relationship Id="rId37" Type="http://schemas.openxmlformats.org/officeDocument/2006/relationships/slide" Target="slide105.xml"/><Relationship Id="rId40" Type="http://schemas.openxmlformats.org/officeDocument/2006/relationships/slide" Target="slide57.xml"/><Relationship Id="rId5" Type="http://schemas.openxmlformats.org/officeDocument/2006/relationships/tags" Target="../tags/tag975.xml"/><Relationship Id="rId15" Type="http://schemas.openxmlformats.org/officeDocument/2006/relationships/tags" Target="../tags/tag985.xml"/><Relationship Id="rId23" Type="http://schemas.openxmlformats.org/officeDocument/2006/relationships/tags" Target="../tags/tag993.xml"/><Relationship Id="rId28" Type="http://schemas.openxmlformats.org/officeDocument/2006/relationships/tags" Target="../tags/tag998.xml"/><Relationship Id="rId36" Type="http://schemas.openxmlformats.org/officeDocument/2006/relationships/slide" Target="slide147.xml"/><Relationship Id="rId10" Type="http://schemas.openxmlformats.org/officeDocument/2006/relationships/tags" Target="../tags/tag980.xml"/><Relationship Id="rId19" Type="http://schemas.openxmlformats.org/officeDocument/2006/relationships/tags" Target="../tags/tag989.xml"/><Relationship Id="rId31" Type="http://schemas.openxmlformats.org/officeDocument/2006/relationships/slideLayout" Target="../slideLayouts/slideLayout6.xml"/><Relationship Id="rId4" Type="http://schemas.openxmlformats.org/officeDocument/2006/relationships/tags" Target="../tags/tag974.xml"/><Relationship Id="rId9" Type="http://schemas.openxmlformats.org/officeDocument/2006/relationships/tags" Target="../tags/tag979.xml"/><Relationship Id="rId14" Type="http://schemas.openxmlformats.org/officeDocument/2006/relationships/tags" Target="../tags/tag984.xml"/><Relationship Id="rId22" Type="http://schemas.openxmlformats.org/officeDocument/2006/relationships/tags" Target="../tags/tag992.xml"/><Relationship Id="rId27" Type="http://schemas.openxmlformats.org/officeDocument/2006/relationships/tags" Target="../tags/tag997.xml"/><Relationship Id="rId30" Type="http://schemas.openxmlformats.org/officeDocument/2006/relationships/tags" Target="../tags/tag1000.xml"/><Relationship Id="rId35" Type="http://schemas.openxmlformats.org/officeDocument/2006/relationships/slide" Target="slide149.xml"/><Relationship Id="rId8" Type="http://schemas.openxmlformats.org/officeDocument/2006/relationships/tags" Target="../tags/tag978.xml"/><Relationship Id="rId3" Type="http://schemas.openxmlformats.org/officeDocument/2006/relationships/tags" Target="../tags/tag973.xml"/></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2.xml"/><Relationship Id="rId1" Type="http://schemas.openxmlformats.org/officeDocument/2006/relationships/tags" Target="../tags/tag1001.xml"/><Relationship Id="rId5" Type="http://schemas.openxmlformats.org/officeDocument/2006/relationships/image" Target="../media/image52.png"/><Relationship Id="rId4" Type="http://schemas.openxmlformats.org/officeDocument/2006/relationships/image" Target="../media/image38.emf"/></Relationships>
</file>

<file path=ppt/slides/_rels/slide159.xml.rels><?xml version="1.0" encoding="UTF-8" standalone="yes"?>
<Relationships xmlns="http://schemas.openxmlformats.org/package/2006/relationships"><Relationship Id="rId13" Type="http://schemas.openxmlformats.org/officeDocument/2006/relationships/tags" Target="../tags/tag1014.xml"/><Relationship Id="rId18" Type="http://schemas.openxmlformats.org/officeDocument/2006/relationships/tags" Target="../tags/tag1019.xml"/><Relationship Id="rId26" Type="http://schemas.openxmlformats.org/officeDocument/2006/relationships/tags" Target="../tags/tag1027.xml"/><Relationship Id="rId39" Type="http://schemas.openxmlformats.org/officeDocument/2006/relationships/slide" Target="slide59.xml"/><Relationship Id="rId21" Type="http://schemas.openxmlformats.org/officeDocument/2006/relationships/tags" Target="../tags/tag1022.xml"/><Relationship Id="rId34" Type="http://schemas.openxmlformats.org/officeDocument/2006/relationships/slide" Target="slide152.xml"/><Relationship Id="rId7" Type="http://schemas.openxmlformats.org/officeDocument/2006/relationships/tags" Target="../tags/tag1008.xml"/><Relationship Id="rId12" Type="http://schemas.openxmlformats.org/officeDocument/2006/relationships/tags" Target="../tags/tag1013.xml"/><Relationship Id="rId17" Type="http://schemas.openxmlformats.org/officeDocument/2006/relationships/tags" Target="../tags/tag1018.xml"/><Relationship Id="rId25" Type="http://schemas.openxmlformats.org/officeDocument/2006/relationships/tags" Target="../tags/tag1026.xml"/><Relationship Id="rId33" Type="http://schemas.openxmlformats.org/officeDocument/2006/relationships/slide" Target="slide157.xml"/><Relationship Id="rId38" Type="http://schemas.openxmlformats.org/officeDocument/2006/relationships/slide" Target="slide90.xml"/><Relationship Id="rId2" Type="http://schemas.openxmlformats.org/officeDocument/2006/relationships/tags" Target="../tags/tag1003.xml"/><Relationship Id="rId16" Type="http://schemas.openxmlformats.org/officeDocument/2006/relationships/tags" Target="../tags/tag1017.xml"/><Relationship Id="rId20" Type="http://schemas.openxmlformats.org/officeDocument/2006/relationships/tags" Target="../tags/tag1021.xml"/><Relationship Id="rId29" Type="http://schemas.openxmlformats.org/officeDocument/2006/relationships/tags" Target="../tags/tag1030.xml"/><Relationship Id="rId1" Type="http://schemas.openxmlformats.org/officeDocument/2006/relationships/tags" Target="../tags/tag1002.xml"/><Relationship Id="rId6" Type="http://schemas.openxmlformats.org/officeDocument/2006/relationships/tags" Target="../tags/tag1007.xml"/><Relationship Id="rId11" Type="http://schemas.openxmlformats.org/officeDocument/2006/relationships/tags" Target="../tags/tag1012.xml"/><Relationship Id="rId24" Type="http://schemas.openxmlformats.org/officeDocument/2006/relationships/tags" Target="../tags/tag1025.xml"/><Relationship Id="rId32" Type="http://schemas.openxmlformats.org/officeDocument/2006/relationships/slide" Target="slide159.xml"/><Relationship Id="rId37" Type="http://schemas.openxmlformats.org/officeDocument/2006/relationships/slide" Target="slide105.xml"/><Relationship Id="rId40" Type="http://schemas.openxmlformats.org/officeDocument/2006/relationships/slide" Target="slide57.xml"/><Relationship Id="rId5" Type="http://schemas.openxmlformats.org/officeDocument/2006/relationships/tags" Target="../tags/tag1006.xml"/><Relationship Id="rId15" Type="http://schemas.openxmlformats.org/officeDocument/2006/relationships/tags" Target="../tags/tag1016.xml"/><Relationship Id="rId23" Type="http://schemas.openxmlformats.org/officeDocument/2006/relationships/tags" Target="../tags/tag1024.xml"/><Relationship Id="rId28" Type="http://schemas.openxmlformats.org/officeDocument/2006/relationships/tags" Target="../tags/tag1029.xml"/><Relationship Id="rId36" Type="http://schemas.openxmlformats.org/officeDocument/2006/relationships/slide" Target="slide147.xml"/><Relationship Id="rId10" Type="http://schemas.openxmlformats.org/officeDocument/2006/relationships/tags" Target="../tags/tag1011.xml"/><Relationship Id="rId19" Type="http://schemas.openxmlformats.org/officeDocument/2006/relationships/tags" Target="../tags/tag1020.xml"/><Relationship Id="rId31" Type="http://schemas.openxmlformats.org/officeDocument/2006/relationships/slideLayout" Target="../slideLayouts/slideLayout6.xml"/><Relationship Id="rId4" Type="http://schemas.openxmlformats.org/officeDocument/2006/relationships/tags" Target="../tags/tag1005.xml"/><Relationship Id="rId9" Type="http://schemas.openxmlformats.org/officeDocument/2006/relationships/tags" Target="../tags/tag1010.xml"/><Relationship Id="rId14" Type="http://schemas.openxmlformats.org/officeDocument/2006/relationships/tags" Target="../tags/tag1015.xml"/><Relationship Id="rId22" Type="http://schemas.openxmlformats.org/officeDocument/2006/relationships/tags" Target="../tags/tag1023.xml"/><Relationship Id="rId27" Type="http://schemas.openxmlformats.org/officeDocument/2006/relationships/tags" Target="../tags/tag1028.xml"/><Relationship Id="rId30" Type="http://schemas.openxmlformats.org/officeDocument/2006/relationships/tags" Target="../tags/tag1031.xml"/><Relationship Id="rId35" Type="http://schemas.openxmlformats.org/officeDocument/2006/relationships/slide" Target="slide149.xml"/><Relationship Id="rId8" Type="http://schemas.openxmlformats.org/officeDocument/2006/relationships/tags" Target="../tags/tag1009.xml"/><Relationship Id="rId3" Type="http://schemas.openxmlformats.org/officeDocument/2006/relationships/tags" Target="../tags/tag100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67.xml"/><Relationship Id="rId5" Type="http://schemas.openxmlformats.org/officeDocument/2006/relationships/image" Target="../media/image12.png"/><Relationship Id="rId4" Type="http://schemas.openxmlformats.org/officeDocument/2006/relationships/image" Target="../media/image1.emf"/></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tags" Target="../tags/tag1032.xml"/><Relationship Id="rId4" Type="http://schemas.openxmlformats.org/officeDocument/2006/relationships/image" Target="../media/image38.e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tags" Target="../tags/tag1033.xml"/><Relationship Id="rId4" Type="http://schemas.openxmlformats.org/officeDocument/2006/relationships/image" Target="../media/image38.emf"/></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tags" Target="../tags/tag1034.xml"/><Relationship Id="rId4" Type="http://schemas.openxmlformats.org/officeDocument/2006/relationships/image" Target="../media/image38.e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tags" Target="../tags/tag1035.xml"/><Relationship Id="rId4" Type="http://schemas.openxmlformats.org/officeDocument/2006/relationships/image" Target="../media/image38.e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2.xml"/><Relationship Id="rId1" Type="http://schemas.openxmlformats.org/officeDocument/2006/relationships/tags" Target="../tags/tag1036.xml"/><Relationship Id="rId4" Type="http://schemas.openxmlformats.org/officeDocument/2006/relationships/image" Target="../media/image38.emf"/></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tags" Target="../tags/tag1037.xml"/><Relationship Id="rId4" Type="http://schemas.openxmlformats.org/officeDocument/2006/relationships/image" Target="../media/image38.e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2.xml"/><Relationship Id="rId1" Type="http://schemas.openxmlformats.org/officeDocument/2006/relationships/tags" Target="../tags/tag1038.xml"/><Relationship Id="rId4" Type="http://schemas.openxmlformats.org/officeDocument/2006/relationships/image" Target="../media/image38.emf"/></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2.xml"/><Relationship Id="rId1" Type="http://schemas.openxmlformats.org/officeDocument/2006/relationships/tags" Target="../tags/tag1039.xml"/><Relationship Id="rId4" Type="http://schemas.openxmlformats.org/officeDocument/2006/relationships/image" Target="../media/image38.emf"/></Relationships>
</file>

<file path=ppt/slides/_rels/slide168.xml.rels><?xml version="1.0" encoding="UTF-8" standalone="yes"?>
<Relationships xmlns="http://schemas.openxmlformats.org/package/2006/relationships"><Relationship Id="rId13" Type="http://schemas.openxmlformats.org/officeDocument/2006/relationships/tags" Target="../tags/tag1052.xml"/><Relationship Id="rId18" Type="http://schemas.openxmlformats.org/officeDocument/2006/relationships/tags" Target="../tags/tag1057.xml"/><Relationship Id="rId26" Type="http://schemas.openxmlformats.org/officeDocument/2006/relationships/tags" Target="../tags/tag1065.xml"/><Relationship Id="rId3" Type="http://schemas.openxmlformats.org/officeDocument/2006/relationships/tags" Target="../tags/tag1042.xml"/><Relationship Id="rId21" Type="http://schemas.openxmlformats.org/officeDocument/2006/relationships/tags" Target="../tags/tag1060.xml"/><Relationship Id="rId34" Type="http://schemas.openxmlformats.org/officeDocument/2006/relationships/slide" Target="slide25.xml"/><Relationship Id="rId7" Type="http://schemas.openxmlformats.org/officeDocument/2006/relationships/tags" Target="../tags/tag1046.xml"/><Relationship Id="rId12" Type="http://schemas.openxmlformats.org/officeDocument/2006/relationships/tags" Target="../tags/tag1051.xml"/><Relationship Id="rId17" Type="http://schemas.openxmlformats.org/officeDocument/2006/relationships/tags" Target="../tags/tag1056.xml"/><Relationship Id="rId25" Type="http://schemas.openxmlformats.org/officeDocument/2006/relationships/tags" Target="../tags/tag1064.xml"/><Relationship Id="rId33" Type="http://schemas.openxmlformats.org/officeDocument/2006/relationships/slide" Target="slide55.xml"/><Relationship Id="rId2" Type="http://schemas.openxmlformats.org/officeDocument/2006/relationships/tags" Target="../tags/tag1041.xml"/><Relationship Id="rId16" Type="http://schemas.openxmlformats.org/officeDocument/2006/relationships/tags" Target="../tags/tag1055.xml"/><Relationship Id="rId20" Type="http://schemas.openxmlformats.org/officeDocument/2006/relationships/tags" Target="../tags/tag1059.xml"/><Relationship Id="rId29" Type="http://schemas.openxmlformats.org/officeDocument/2006/relationships/slide" Target="slide300.xml"/><Relationship Id="rId1" Type="http://schemas.openxmlformats.org/officeDocument/2006/relationships/tags" Target="../tags/tag1040.xml"/><Relationship Id="rId6" Type="http://schemas.openxmlformats.org/officeDocument/2006/relationships/tags" Target="../tags/tag1045.xml"/><Relationship Id="rId11" Type="http://schemas.openxmlformats.org/officeDocument/2006/relationships/tags" Target="../tags/tag1050.xml"/><Relationship Id="rId24" Type="http://schemas.openxmlformats.org/officeDocument/2006/relationships/tags" Target="../tags/tag1063.xml"/><Relationship Id="rId32" Type="http://schemas.openxmlformats.org/officeDocument/2006/relationships/slide" Target="slide168.xml"/><Relationship Id="rId5" Type="http://schemas.openxmlformats.org/officeDocument/2006/relationships/tags" Target="../tags/tag1044.xml"/><Relationship Id="rId15" Type="http://schemas.openxmlformats.org/officeDocument/2006/relationships/tags" Target="../tags/tag1054.xml"/><Relationship Id="rId23" Type="http://schemas.openxmlformats.org/officeDocument/2006/relationships/tags" Target="../tags/tag1062.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049.xml"/><Relationship Id="rId19" Type="http://schemas.openxmlformats.org/officeDocument/2006/relationships/tags" Target="../tags/tag1058.xml"/><Relationship Id="rId31" Type="http://schemas.openxmlformats.org/officeDocument/2006/relationships/slide" Target="slide221.xml"/><Relationship Id="rId4" Type="http://schemas.openxmlformats.org/officeDocument/2006/relationships/tags" Target="../tags/tag1043.xml"/><Relationship Id="rId9" Type="http://schemas.openxmlformats.org/officeDocument/2006/relationships/tags" Target="../tags/tag1048.xml"/><Relationship Id="rId14" Type="http://schemas.openxmlformats.org/officeDocument/2006/relationships/tags" Target="../tags/tag1053.xml"/><Relationship Id="rId22" Type="http://schemas.openxmlformats.org/officeDocument/2006/relationships/tags" Target="../tags/tag1061.xml"/><Relationship Id="rId27" Type="http://schemas.openxmlformats.org/officeDocument/2006/relationships/tags" Target="../tags/tag1066.xml"/><Relationship Id="rId30" Type="http://schemas.openxmlformats.org/officeDocument/2006/relationships/slide" Target="slide253.xml"/><Relationship Id="rId35" Type="http://schemas.openxmlformats.org/officeDocument/2006/relationships/slide" Target="slide9.xml"/><Relationship Id="rId8" Type="http://schemas.openxmlformats.org/officeDocument/2006/relationships/tags" Target="../tags/tag1047.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tags" Target="../tags/tag1067.xml"/><Relationship Id="rId5" Type="http://schemas.openxmlformats.org/officeDocument/2006/relationships/image" Target="../media/image53.png"/><Relationship Id="rId4" Type="http://schemas.openxmlformats.org/officeDocument/2006/relationships/image" Target="../media/image38.emf"/></Relationships>
</file>

<file path=ppt/slides/_rels/slide17.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18" Type="http://schemas.openxmlformats.org/officeDocument/2006/relationships/tags" Target="../tags/tag185.xml"/><Relationship Id="rId26" Type="http://schemas.openxmlformats.org/officeDocument/2006/relationships/slide" Target="slide23.xml"/><Relationship Id="rId3" Type="http://schemas.openxmlformats.org/officeDocument/2006/relationships/tags" Target="../tags/tag170.xml"/><Relationship Id="rId21" Type="http://schemas.openxmlformats.org/officeDocument/2006/relationships/tags" Target="../tags/tag188.xml"/><Relationship Id="rId7" Type="http://schemas.openxmlformats.org/officeDocument/2006/relationships/tags" Target="../tags/tag174.xml"/><Relationship Id="rId12" Type="http://schemas.openxmlformats.org/officeDocument/2006/relationships/tags" Target="../tags/tag179.xml"/><Relationship Id="rId17" Type="http://schemas.openxmlformats.org/officeDocument/2006/relationships/tags" Target="../tags/tag184.xml"/><Relationship Id="rId25" Type="http://schemas.openxmlformats.org/officeDocument/2006/relationships/slideLayout" Target="../slideLayouts/slideLayout6.xml"/><Relationship Id="rId2" Type="http://schemas.openxmlformats.org/officeDocument/2006/relationships/tags" Target="../tags/tag169.xml"/><Relationship Id="rId16" Type="http://schemas.openxmlformats.org/officeDocument/2006/relationships/tags" Target="../tags/tag183.xml"/><Relationship Id="rId20" Type="http://schemas.openxmlformats.org/officeDocument/2006/relationships/tags" Target="../tags/tag187.xml"/><Relationship Id="rId29" Type="http://schemas.openxmlformats.org/officeDocument/2006/relationships/slide" Target="slide17.xml"/><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24" Type="http://schemas.openxmlformats.org/officeDocument/2006/relationships/tags" Target="../tags/tag191.xml"/><Relationship Id="rId32" Type="http://schemas.openxmlformats.org/officeDocument/2006/relationships/slide" Target="slide11.xml"/><Relationship Id="rId5" Type="http://schemas.openxmlformats.org/officeDocument/2006/relationships/tags" Target="../tags/tag172.xml"/><Relationship Id="rId15" Type="http://schemas.openxmlformats.org/officeDocument/2006/relationships/tags" Target="../tags/tag182.xml"/><Relationship Id="rId23" Type="http://schemas.openxmlformats.org/officeDocument/2006/relationships/tags" Target="../tags/tag190.xml"/><Relationship Id="rId28" Type="http://schemas.openxmlformats.org/officeDocument/2006/relationships/slide" Target="slide19.xml"/><Relationship Id="rId10" Type="http://schemas.openxmlformats.org/officeDocument/2006/relationships/tags" Target="../tags/tag177.xml"/><Relationship Id="rId19" Type="http://schemas.openxmlformats.org/officeDocument/2006/relationships/tags" Target="../tags/tag186.xml"/><Relationship Id="rId31" Type="http://schemas.openxmlformats.org/officeDocument/2006/relationships/slide" Target="slide13.xml"/><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tags" Target="../tags/tag181.xml"/><Relationship Id="rId22" Type="http://schemas.openxmlformats.org/officeDocument/2006/relationships/tags" Target="../tags/tag189.xml"/><Relationship Id="rId27" Type="http://schemas.openxmlformats.org/officeDocument/2006/relationships/slide" Target="slide21.xml"/><Relationship Id="rId30" Type="http://schemas.openxmlformats.org/officeDocument/2006/relationships/slide" Target="slide15.xml"/></Relationships>
</file>

<file path=ppt/slides/_rels/slide170.xml.rels><?xml version="1.0" encoding="UTF-8" standalone="yes"?>
<Relationships xmlns="http://schemas.openxmlformats.org/package/2006/relationships"><Relationship Id="rId8" Type="http://schemas.openxmlformats.org/officeDocument/2006/relationships/tags" Target="../tags/tag1075.xml"/><Relationship Id="rId13" Type="http://schemas.openxmlformats.org/officeDocument/2006/relationships/slideLayout" Target="../slideLayouts/slideLayout6.xml"/><Relationship Id="rId3" Type="http://schemas.openxmlformats.org/officeDocument/2006/relationships/tags" Target="../tags/tag1070.xml"/><Relationship Id="rId7" Type="http://schemas.openxmlformats.org/officeDocument/2006/relationships/tags" Target="../tags/tag1074.xml"/><Relationship Id="rId12" Type="http://schemas.openxmlformats.org/officeDocument/2006/relationships/tags" Target="../tags/tag1079.xml"/><Relationship Id="rId2" Type="http://schemas.openxmlformats.org/officeDocument/2006/relationships/tags" Target="../tags/tag1069.xml"/><Relationship Id="rId16" Type="http://schemas.openxmlformats.org/officeDocument/2006/relationships/slide" Target="slide170.xml"/><Relationship Id="rId1" Type="http://schemas.openxmlformats.org/officeDocument/2006/relationships/tags" Target="../tags/tag1068.xml"/><Relationship Id="rId6" Type="http://schemas.openxmlformats.org/officeDocument/2006/relationships/tags" Target="../tags/tag1073.xml"/><Relationship Id="rId11" Type="http://schemas.openxmlformats.org/officeDocument/2006/relationships/tags" Target="../tags/tag1078.xml"/><Relationship Id="rId5" Type="http://schemas.openxmlformats.org/officeDocument/2006/relationships/tags" Target="../tags/tag1072.xml"/><Relationship Id="rId15" Type="http://schemas.openxmlformats.org/officeDocument/2006/relationships/slide" Target="slide172.xml"/><Relationship Id="rId10" Type="http://schemas.openxmlformats.org/officeDocument/2006/relationships/tags" Target="../tags/tag1077.xml"/><Relationship Id="rId4" Type="http://schemas.openxmlformats.org/officeDocument/2006/relationships/tags" Target="../tags/tag1071.xml"/><Relationship Id="rId9" Type="http://schemas.openxmlformats.org/officeDocument/2006/relationships/tags" Target="../tags/tag1076.xml"/><Relationship Id="rId14" Type="http://schemas.openxmlformats.org/officeDocument/2006/relationships/slide" Target="slide201.xml"/></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tags" Target="../tags/tag1080.xml"/><Relationship Id="rId4" Type="http://schemas.openxmlformats.org/officeDocument/2006/relationships/image" Target="../media/image38.emf"/></Relationships>
</file>

<file path=ppt/slides/_rels/slide172.xml.rels><?xml version="1.0" encoding="UTF-8" standalone="yes"?>
<Relationships xmlns="http://schemas.openxmlformats.org/package/2006/relationships"><Relationship Id="rId13" Type="http://schemas.openxmlformats.org/officeDocument/2006/relationships/tags" Target="../tags/tag1093.xml"/><Relationship Id="rId18" Type="http://schemas.openxmlformats.org/officeDocument/2006/relationships/tags" Target="../tags/tag1098.xml"/><Relationship Id="rId26" Type="http://schemas.openxmlformats.org/officeDocument/2006/relationships/tags" Target="../tags/tag1106.xml"/><Relationship Id="rId3" Type="http://schemas.openxmlformats.org/officeDocument/2006/relationships/tags" Target="../tags/tag1083.xml"/><Relationship Id="rId21" Type="http://schemas.openxmlformats.org/officeDocument/2006/relationships/tags" Target="../tags/tag1101.xml"/><Relationship Id="rId34" Type="http://schemas.openxmlformats.org/officeDocument/2006/relationships/slide" Target="slide174.xml"/><Relationship Id="rId7" Type="http://schemas.openxmlformats.org/officeDocument/2006/relationships/tags" Target="../tags/tag1087.xml"/><Relationship Id="rId12" Type="http://schemas.openxmlformats.org/officeDocument/2006/relationships/tags" Target="../tags/tag1092.xml"/><Relationship Id="rId17" Type="http://schemas.openxmlformats.org/officeDocument/2006/relationships/tags" Target="../tags/tag1097.xml"/><Relationship Id="rId25" Type="http://schemas.openxmlformats.org/officeDocument/2006/relationships/tags" Target="../tags/tag1105.xml"/><Relationship Id="rId33" Type="http://schemas.openxmlformats.org/officeDocument/2006/relationships/slide" Target="slide177.xml"/><Relationship Id="rId2" Type="http://schemas.openxmlformats.org/officeDocument/2006/relationships/tags" Target="../tags/tag1082.xml"/><Relationship Id="rId16" Type="http://schemas.openxmlformats.org/officeDocument/2006/relationships/tags" Target="../tags/tag1096.xml"/><Relationship Id="rId20" Type="http://schemas.openxmlformats.org/officeDocument/2006/relationships/tags" Target="../tags/tag1100.xml"/><Relationship Id="rId29" Type="http://schemas.openxmlformats.org/officeDocument/2006/relationships/slide" Target="slide201.xml"/><Relationship Id="rId1" Type="http://schemas.openxmlformats.org/officeDocument/2006/relationships/tags" Target="../tags/tag1081.xml"/><Relationship Id="rId6" Type="http://schemas.openxmlformats.org/officeDocument/2006/relationships/tags" Target="../tags/tag1086.xml"/><Relationship Id="rId11" Type="http://schemas.openxmlformats.org/officeDocument/2006/relationships/tags" Target="../tags/tag1091.xml"/><Relationship Id="rId24" Type="http://schemas.openxmlformats.org/officeDocument/2006/relationships/tags" Target="../tags/tag1104.xml"/><Relationship Id="rId32" Type="http://schemas.openxmlformats.org/officeDocument/2006/relationships/slide" Target="slide189.xml"/><Relationship Id="rId5" Type="http://schemas.openxmlformats.org/officeDocument/2006/relationships/tags" Target="../tags/tag1085.xml"/><Relationship Id="rId15" Type="http://schemas.openxmlformats.org/officeDocument/2006/relationships/tags" Target="../tags/tag1095.xml"/><Relationship Id="rId23" Type="http://schemas.openxmlformats.org/officeDocument/2006/relationships/tags" Target="../tags/tag1103.xml"/><Relationship Id="rId28" Type="http://schemas.openxmlformats.org/officeDocument/2006/relationships/slideLayout" Target="../slideLayouts/slideLayout6.xml"/><Relationship Id="rId36" Type="http://schemas.openxmlformats.org/officeDocument/2006/relationships/slide" Target="slide170.xml"/><Relationship Id="rId10" Type="http://schemas.openxmlformats.org/officeDocument/2006/relationships/tags" Target="../tags/tag1090.xml"/><Relationship Id="rId19" Type="http://schemas.openxmlformats.org/officeDocument/2006/relationships/tags" Target="../tags/tag1099.xml"/><Relationship Id="rId31" Type="http://schemas.openxmlformats.org/officeDocument/2006/relationships/slide" Target="slide195.xml"/><Relationship Id="rId4" Type="http://schemas.openxmlformats.org/officeDocument/2006/relationships/tags" Target="../tags/tag1084.xml"/><Relationship Id="rId9" Type="http://schemas.openxmlformats.org/officeDocument/2006/relationships/tags" Target="../tags/tag1089.xml"/><Relationship Id="rId14" Type="http://schemas.openxmlformats.org/officeDocument/2006/relationships/tags" Target="../tags/tag1094.xml"/><Relationship Id="rId22" Type="http://schemas.openxmlformats.org/officeDocument/2006/relationships/tags" Target="../tags/tag1102.xml"/><Relationship Id="rId27" Type="http://schemas.openxmlformats.org/officeDocument/2006/relationships/tags" Target="../tags/tag1107.xml"/><Relationship Id="rId30" Type="http://schemas.openxmlformats.org/officeDocument/2006/relationships/slide" Target="slide198.xml"/><Relationship Id="rId35" Type="http://schemas.openxmlformats.org/officeDocument/2006/relationships/slide" Target="slide172.xml"/><Relationship Id="rId8" Type="http://schemas.openxmlformats.org/officeDocument/2006/relationships/tags" Target="../tags/tag1088.xml"/></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tags" Target="../tags/tag1108.xml"/><Relationship Id="rId5" Type="http://schemas.openxmlformats.org/officeDocument/2006/relationships/image" Target="../media/image54.png"/><Relationship Id="rId4" Type="http://schemas.openxmlformats.org/officeDocument/2006/relationships/image" Target="../media/image38.emf"/></Relationships>
</file>

<file path=ppt/slides/_rels/slide174.xml.rels><?xml version="1.0" encoding="UTF-8" standalone="yes"?>
<Relationships xmlns="http://schemas.openxmlformats.org/package/2006/relationships"><Relationship Id="rId13" Type="http://schemas.openxmlformats.org/officeDocument/2006/relationships/tags" Target="../tags/tag1121.xml"/><Relationship Id="rId18" Type="http://schemas.openxmlformats.org/officeDocument/2006/relationships/tags" Target="../tags/tag1126.xml"/><Relationship Id="rId26" Type="http://schemas.openxmlformats.org/officeDocument/2006/relationships/tags" Target="../tags/tag1134.xml"/><Relationship Id="rId3" Type="http://schemas.openxmlformats.org/officeDocument/2006/relationships/tags" Target="../tags/tag1111.xml"/><Relationship Id="rId21" Type="http://schemas.openxmlformats.org/officeDocument/2006/relationships/tags" Target="../tags/tag1129.xml"/><Relationship Id="rId34" Type="http://schemas.openxmlformats.org/officeDocument/2006/relationships/slide" Target="slide174.xml"/><Relationship Id="rId7" Type="http://schemas.openxmlformats.org/officeDocument/2006/relationships/tags" Target="../tags/tag1115.xml"/><Relationship Id="rId12" Type="http://schemas.openxmlformats.org/officeDocument/2006/relationships/tags" Target="../tags/tag1120.xml"/><Relationship Id="rId17" Type="http://schemas.openxmlformats.org/officeDocument/2006/relationships/tags" Target="../tags/tag1125.xml"/><Relationship Id="rId25" Type="http://schemas.openxmlformats.org/officeDocument/2006/relationships/tags" Target="../tags/tag1133.xml"/><Relationship Id="rId33" Type="http://schemas.openxmlformats.org/officeDocument/2006/relationships/slide" Target="slide177.xml"/><Relationship Id="rId2" Type="http://schemas.openxmlformats.org/officeDocument/2006/relationships/tags" Target="../tags/tag1110.xml"/><Relationship Id="rId16" Type="http://schemas.openxmlformats.org/officeDocument/2006/relationships/tags" Target="../tags/tag1124.xml"/><Relationship Id="rId20" Type="http://schemas.openxmlformats.org/officeDocument/2006/relationships/tags" Target="../tags/tag1128.xml"/><Relationship Id="rId29" Type="http://schemas.openxmlformats.org/officeDocument/2006/relationships/slide" Target="slide201.xml"/><Relationship Id="rId1" Type="http://schemas.openxmlformats.org/officeDocument/2006/relationships/tags" Target="../tags/tag1109.xml"/><Relationship Id="rId6" Type="http://schemas.openxmlformats.org/officeDocument/2006/relationships/tags" Target="../tags/tag1114.xml"/><Relationship Id="rId11" Type="http://schemas.openxmlformats.org/officeDocument/2006/relationships/tags" Target="../tags/tag1119.xml"/><Relationship Id="rId24" Type="http://schemas.openxmlformats.org/officeDocument/2006/relationships/tags" Target="../tags/tag1132.xml"/><Relationship Id="rId32" Type="http://schemas.openxmlformats.org/officeDocument/2006/relationships/slide" Target="slide189.xml"/><Relationship Id="rId5" Type="http://schemas.openxmlformats.org/officeDocument/2006/relationships/tags" Target="../tags/tag1113.xml"/><Relationship Id="rId15" Type="http://schemas.openxmlformats.org/officeDocument/2006/relationships/tags" Target="../tags/tag1123.xml"/><Relationship Id="rId23" Type="http://schemas.openxmlformats.org/officeDocument/2006/relationships/tags" Target="../tags/tag1131.xml"/><Relationship Id="rId28" Type="http://schemas.openxmlformats.org/officeDocument/2006/relationships/slideLayout" Target="../slideLayouts/slideLayout6.xml"/><Relationship Id="rId36" Type="http://schemas.openxmlformats.org/officeDocument/2006/relationships/slide" Target="slide170.xml"/><Relationship Id="rId10" Type="http://schemas.openxmlformats.org/officeDocument/2006/relationships/tags" Target="../tags/tag1118.xml"/><Relationship Id="rId19" Type="http://schemas.openxmlformats.org/officeDocument/2006/relationships/tags" Target="../tags/tag1127.xml"/><Relationship Id="rId31" Type="http://schemas.openxmlformats.org/officeDocument/2006/relationships/slide" Target="slide195.xml"/><Relationship Id="rId4" Type="http://schemas.openxmlformats.org/officeDocument/2006/relationships/tags" Target="../tags/tag1112.xml"/><Relationship Id="rId9" Type="http://schemas.openxmlformats.org/officeDocument/2006/relationships/tags" Target="../tags/tag1117.xml"/><Relationship Id="rId14" Type="http://schemas.openxmlformats.org/officeDocument/2006/relationships/tags" Target="../tags/tag1122.xml"/><Relationship Id="rId22" Type="http://schemas.openxmlformats.org/officeDocument/2006/relationships/tags" Target="../tags/tag1130.xml"/><Relationship Id="rId27" Type="http://schemas.openxmlformats.org/officeDocument/2006/relationships/tags" Target="../tags/tag1135.xml"/><Relationship Id="rId30" Type="http://schemas.openxmlformats.org/officeDocument/2006/relationships/slide" Target="slide198.xml"/><Relationship Id="rId35" Type="http://schemas.openxmlformats.org/officeDocument/2006/relationships/slide" Target="slide172.xml"/><Relationship Id="rId8" Type="http://schemas.openxmlformats.org/officeDocument/2006/relationships/tags" Target="../tags/tag1116.xml"/></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2.xml"/><Relationship Id="rId1" Type="http://schemas.openxmlformats.org/officeDocument/2006/relationships/tags" Target="../tags/tag1136.xml"/><Relationship Id="rId5" Type="http://schemas.openxmlformats.org/officeDocument/2006/relationships/image" Target="../media/image55.png"/><Relationship Id="rId4" Type="http://schemas.openxmlformats.org/officeDocument/2006/relationships/image" Target="../media/image38.e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2.xml"/><Relationship Id="rId1" Type="http://schemas.openxmlformats.org/officeDocument/2006/relationships/tags" Target="../tags/tag1137.xml"/><Relationship Id="rId4" Type="http://schemas.openxmlformats.org/officeDocument/2006/relationships/image" Target="../media/image38.emf"/></Relationships>
</file>

<file path=ppt/slides/_rels/slide177.xml.rels><?xml version="1.0" encoding="UTF-8" standalone="yes"?>
<Relationships xmlns="http://schemas.openxmlformats.org/package/2006/relationships"><Relationship Id="rId13" Type="http://schemas.openxmlformats.org/officeDocument/2006/relationships/tags" Target="../tags/tag1150.xml"/><Relationship Id="rId18" Type="http://schemas.openxmlformats.org/officeDocument/2006/relationships/tags" Target="../tags/tag1155.xml"/><Relationship Id="rId26" Type="http://schemas.openxmlformats.org/officeDocument/2006/relationships/tags" Target="../tags/tag1163.xml"/><Relationship Id="rId3" Type="http://schemas.openxmlformats.org/officeDocument/2006/relationships/tags" Target="../tags/tag1140.xml"/><Relationship Id="rId21" Type="http://schemas.openxmlformats.org/officeDocument/2006/relationships/tags" Target="../tags/tag1158.xml"/><Relationship Id="rId34" Type="http://schemas.openxmlformats.org/officeDocument/2006/relationships/slide" Target="slide174.xml"/><Relationship Id="rId7" Type="http://schemas.openxmlformats.org/officeDocument/2006/relationships/tags" Target="../tags/tag1144.xml"/><Relationship Id="rId12" Type="http://schemas.openxmlformats.org/officeDocument/2006/relationships/tags" Target="../tags/tag1149.xml"/><Relationship Id="rId17" Type="http://schemas.openxmlformats.org/officeDocument/2006/relationships/tags" Target="../tags/tag1154.xml"/><Relationship Id="rId25" Type="http://schemas.openxmlformats.org/officeDocument/2006/relationships/tags" Target="../tags/tag1162.xml"/><Relationship Id="rId33" Type="http://schemas.openxmlformats.org/officeDocument/2006/relationships/slide" Target="slide177.xml"/><Relationship Id="rId2" Type="http://schemas.openxmlformats.org/officeDocument/2006/relationships/tags" Target="../tags/tag1139.xml"/><Relationship Id="rId16" Type="http://schemas.openxmlformats.org/officeDocument/2006/relationships/tags" Target="../tags/tag1153.xml"/><Relationship Id="rId20" Type="http://schemas.openxmlformats.org/officeDocument/2006/relationships/tags" Target="../tags/tag1157.xml"/><Relationship Id="rId29" Type="http://schemas.openxmlformats.org/officeDocument/2006/relationships/slide" Target="slide201.xml"/><Relationship Id="rId1" Type="http://schemas.openxmlformats.org/officeDocument/2006/relationships/tags" Target="../tags/tag1138.xml"/><Relationship Id="rId6" Type="http://schemas.openxmlformats.org/officeDocument/2006/relationships/tags" Target="../tags/tag1143.xml"/><Relationship Id="rId11" Type="http://schemas.openxmlformats.org/officeDocument/2006/relationships/tags" Target="../tags/tag1148.xml"/><Relationship Id="rId24" Type="http://schemas.openxmlformats.org/officeDocument/2006/relationships/tags" Target="../tags/tag1161.xml"/><Relationship Id="rId32" Type="http://schemas.openxmlformats.org/officeDocument/2006/relationships/slide" Target="slide189.xml"/><Relationship Id="rId5" Type="http://schemas.openxmlformats.org/officeDocument/2006/relationships/tags" Target="../tags/tag1142.xml"/><Relationship Id="rId15" Type="http://schemas.openxmlformats.org/officeDocument/2006/relationships/tags" Target="../tags/tag1152.xml"/><Relationship Id="rId23" Type="http://schemas.openxmlformats.org/officeDocument/2006/relationships/tags" Target="../tags/tag1160.xml"/><Relationship Id="rId28" Type="http://schemas.openxmlformats.org/officeDocument/2006/relationships/slideLayout" Target="../slideLayouts/slideLayout6.xml"/><Relationship Id="rId36" Type="http://schemas.openxmlformats.org/officeDocument/2006/relationships/slide" Target="slide170.xml"/><Relationship Id="rId10" Type="http://schemas.openxmlformats.org/officeDocument/2006/relationships/tags" Target="../tags/tag1147.xml"/><Relationship Id="rId19" Type="http://schemas.openxmlformats.org/officeDocument/2006/relationships/tags" Target="../tags/tag1156.xml"/><Relationship Id="rId31" Type="http://schemas.openxmlformats.org/officeDocument/2006/relationships/slide" Target="slide195.xml"/><Relationship Id="rId4" Type="http://schemas.openxmlformats.org/officeDocument/2006/relationships/tags" Target="../tags/tag1141.xml"/><Relationship Id="rId9" Type="http://schemas.openxmlformats.org/officeDocument/2006/relationships/tags" Target="../tags/tag1146.xml"/><Relationship Id="rId14" Type="http://schemas.openxmlformats.org/officeDocument/2006/relationships/tags" Target="../tags/tag1151.xml"/><Relationship Id="rId22" Type="http://schemas.openxmlformats.org/officeDocument/2006/relationships/tags" Target="../tags/tag1159.xml"/><Relationship Id="rId27" Type="http://schemas.openxmlformats.org/officeDocument/2006/relationships/tags" Target="../tags/tag1164.xml"/><Relationship Id="rId30" Type="http://schemas.openxmlformats.org/officeDocument/2006/relationships/slide" Target="slide198.xml"/><Relationship Id="rId35" Type="http://schemas.openxmlformats.org/officeDocument/2006/relationships/slide" Target="slide172.xml"/><Relationship Id="rId8" Type="http://schemas.openxmlformats.org/officeDocument/2006/relationships/tags" Target="../tags/tag1145.xml"/></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2.xml"/><Relationship Id="rId1" Type="http://schemas.openxmlformats.org/officeDocument/2006/relationships/tags" Target="../tags/tag1165.xml"/><Relationship Id="rId5" Type="http://schemas.openxmlformats.org/officeDocument/2006/relationships/image" Target="../media/image56.png"/><Relationship Id="rId4" Type="http://schemas.openxmlformats.org/officeDocument/2006/relationships/image" Target="../media/image38.emf"/></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2.xml"/><Relationship Id="rId1" Type="http://schemas.openxmlformats.org/officeDocument/2006/relationships/tags" Target="../tags/tag1166.xml"/><Relationship Id="rId4" Type="http://schemas.openxmlformats.org/officeDocument/2006/relationships/image" Target="../media/image3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tags" Target="../tags/tag192.xml"/><Relationship Id="rId5" Type="http://schemas.openxmlformats.org/officeDocument/2006/relationships/image" Target="../media/image13.png"/><Relationship Id="rId4" Type="http://schemas.openxmlformats.org/officeDocument/2006/relationships/image" Target="../media/image1.emf"/></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tags" Target="../tags/tag1167.xml"/><Relationship Id="rId4" Type="http://schemas.openxmlformats.org/officeDocument/2006/relationships/image" Target="../media/image38.e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2.xml"/><Relationship Id="rId1" Type="http://schemas.openxmlformats.org/officeDocument/2006/relationships/tags" Target="../tags/tag1168.xml"/><Relationship Id="rId4" Type="http://schemas.openxmlformats.org/officeDocument/2006/relationships/image" Target="../media/image38.e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tags" Target="../tags/tag1169.xml"/><Relationship Id="rId4" Type="http://schemas.openxmlformats.org/officeDocument/2006/relationships/image" Target="../media/image38.emf"/></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2.xml"/><Relationship Id="rId1" Type="http://schemas.openxmlformats.org/officeDocument/2006/relationships/tags" Target="../tags/tag1170.xml"/><Relationship Id="rId4" Type="http://schemas.openxmlformats.org/officeDocument/2006/relationships/image" Target="../media/image38.e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Layout" Target="../slideLayouts/slideLayout2.xml"/><Relationship Id="rId1" Type="http://schemas.openxmlformats.org/officeDocument/2006/relationships/tags" Target="../tags/tag1171.xml"/><Relationship Id="rId4" Type="http://schemas.openxmlformats.org/officeDocument/2006/relationships/image" Target="../media/image38.emf"/></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tags" Target="../tags/tag1172.xml"/><Relationship Id="rId4" Type="http://schemas.openxmlformats.org/officeDocument/2006/relationships/image" Target="../media/image38.e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2.xml"/><Relationship Id="rId1" Type="http://schemas.openxmlformats.org/officeDocument/2006/relationships/tags" Target="../tags/tag1173.xml"/><Relationship Id="rId4" Type="http://schemas.openxmlformats.org/officeDocument/2006/relationships/image" Target="../media/image38.emf"/></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tags" Target="../tags/tag1174.xml"/><Relationship Id="rId4" Type="http://schemas.openxmlformats.org/officeDocument/2006/relationships/image" Target="../media/image38.emf"/></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2.xml"/><Relationship Id="rId1" Type="http://schemas.openxmlformats.org/officeDocument/2006/relationships/tags" Target="../tags/tag1175.xml"/><Relationship Id="rId4" Type="http://schemas.openxmlformats.org/officeDocument/2006/relationships/image" Target="../media/image38.emf"/></Relationships>
</file>

<file path=ppt/slides/_rels/slide189.xml.rels><?xml version="1.0" encoding="UTF-8" standalone="yes"?>
<Relationships xmlns="http://schemas.openxmlformats.org/package/2006/relationships"><Relationship Id="rId13" Type="http://schemas.openxmlformats.org/officeDocument/2006/relationships/tags" Target="../tags/tag1188.xml"/><Relationship Id="rId18" Type="http://schemas.openxmlformats.org/officeDocument/2006/relationships/tags" Target="../tags/tag1193.xml"/><Relationship Id="rId26" Type="http://schemas.openxmlformats.org/officeDocument/2006/relationships/tags" Target="../tags/tag1201.xml"/><Relationship Id="rId3" Type="http://schemas.openxmlformats.org/officeDocument/2006/relationships/tags" Target="../tags/tag1178.xml"/><Relationship Id="rId21" Type="http://schemas.openxmlformats.org/officeDocument/2006/relationships/tags" Target="../tags/tag1196.xml"/><Relationship Id="rId34" Type="http://schemas.openxmlformats.org/officeDocument/2006/relationships/slide" Target="slide174.xml"/><Relationship Id="rId7" Type="http://schemas.openxmlformats.org/officeDocument/2006/relationships/tags" Target="../tags/tag1182.xml"/><Relationship Id="rId12" Type="http://schemas.openxmlformats.org/officeDocument/2006/relationships/tags" Target="../tags/tag1187.xml"/><Relationship Id="rId17" Type="http://schemas.openxmlformats.org/officeDocument/2006/relationships/tags" Target="../tags/tag1192.xml"/><Relationship Id="rId25" Type="http://schemas.openxmlformats.org/officeDocument/2006/relationships/tags" Target="../tags/tag1200.xml"/><Relationship Id="rId33" Type="http://schemas.openxmlformats.org/officeDocument/2006/relationships/slide" Target="slide177.xml"/><Relationship Id="rId2" Type="http://schemas.openxmlformats.org/officeDocument/2006/relationships/tags" Target="../tags/tag1177.xml"/><Relationship Id="rId16" Type="http://schemas.openxmlformats.org/officeDocument/2006/relationships/tags" Target="../tags/tag1191.xml"/><Relationship Id="rId20" Type="http://schemas.openxmlformats.org/officeDocument/2006/relationships/tags" Target="../tags/tag1195.xml"/><Relationship Id="rId29" Type="http://schemas.openxmlformats.org/officeDocument/2006/relationships/slide" Target="slide201.xml"/><Relationship Id="rId1" Type="http://schemas.openxmlformats.org/officeDocument/2006/relationships/tags" Target="../tags/tag1176.xml"/><Relationship Id="rId6" Type="http://schemas.openxmlformats.org/officeDocument/2006/relationships/tags" Target="../tags/tag1181.xml"/><Relationship Id="rId11" Type="http://schemas.openxmlformats.org/officeDocument/2006/relationships/tags" Target="../tags/tag1186.xml"/><Relationship Id="rId24" Type="http://schemas.openxmlformats.org/officeDocument/2006/relationships/tags" Target="../tags/tag1199.xml"/><Relationship Id="rId32" Type="http://schemas.openxmlformats.org/officeDocument/2006/relationships/slide" Target="slide189.xml"/><Relationship Id="rId5" Type="http://schemas.openxmlformats.org/officeDocument/2006/relationships/tags" Target="../tags/tag1180.xml"/><Relationship Id="rId15" Type="http://schemas.openxmlformats.org/officeDocument/2006/relationships/tags" Target="../tags/tag1190.xml"/><Relationship Id="rId23" Type="http://schemas.openxmlformats.org/officeDocument/2006/relationships/tags" Target="../tags/tag1198.xml"/><Relationship Id="rId28" Type="http://schemas.openxmlformats.org/officeDocument/2006/relationships/slideLayout" Target="../slideLayouts/slideLayout6.xml"/><Relationship Id="rId36" Type="http://schemas.openxmlformats.org/officeDocument/2006/relationships/slide" Target="slide170.xml"/><Relationship Id="rId10" Type="http://schemas.openxmlformats.org/officeDocument/2006/relationships/tags" Target="../tags/tag1185.xml"/><Relationship Id="rId19" Type="http://schemas.openxmlformats.org/officeDocument/2006/relationships/tags" Target="../tags/tag1194.xml"/><Relationship Id="rId31" Type="http://schemas.openxmlformats.org/officeDocument/2006/relationships/slide" Target="slide195.xml"/><Relationship Id="rId4" Type="http://schemas.openxmlformats.org/officeDocument/2006/relationships/tags" Target="../tags/tag1179.xml"/><Relationship Id="rId9" Type="http://schemas.openxmlformats.org/officeDocument/2006/relationships/tags" Target="../tags/tag1184.xml"/><Relationship Id="rId14" Type="http://schemas.openxmlformats.org/officeDocument/2006/relationships/tags" Target="../tags/tag1189.xml"/><Relationship Id="rId22" Type="http://schemas.openxmlformats.org/officeDocument/2006/relationships/tags" Target="../tags/tag1197.xml"/><Relationship Id="rId27" Type="http://schemas.openxmlformats.org/officeDocument/2006/relationships/tags" Target="../tags/tag1202.xml"/><Relationship Id="rId30" Type="http://schemas.openxmlformats.org/officeDocument/2006/relationships/slide" Target="slide198.xml"/><Relationship Id="rId35" Type="http://schemas.openxmlformats.org/officeDocument/2006/relationships/slide" Target="slide172.xml"/><Relationship Id="rId8" Type="http://schemas.openxmlformats.org/officeDocument/2006/relationships/tags" Target="../tags/tag1183.xml"/></Relationships>
</file>

<file path=ppt/slides/_rels/slide19.xml.rels><?xml version="1.0" encoding="UTF-8" standalone="yes"?>
<Relationships xmlns="http://schemas.openxmlformats.org/package/2006/relationships"><Relationship Id="rId13" Type="http://schemas.openxmlformats.org/officeDocument/2006/relationships/tags" Target="../tags/tag205.xml"/><Relationship Id="rId18" Type="http://schemas.openxmlformats.org/officeDocument/2006/relationships/tags" Target="../tags/tag210.xml"/><Relationship Id="rId26" Type="http://schemas.openxmlformats.org/officeDocument/2006/relationships/slideLayout" Target="../slideLayouts/slideLayout6.xml"/><Relationship Id="rId3" Type="http://schemas.openxmlformats.org/officeDocument/2006/relationships/tags" Target="../tags/tag195.xml"/><Relationship Id="rId21" Type="http://schemas.openxmlformats.org/officeDocument/2006/relationships/tags" Target="../tags/tag213.xml"/><Relationship Id="rId34" Type="http://schemas.openxmlformats.org/officeDocument/2006/relationships/oleObject" Target="../embeddings/oleObject16.bin"/><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tags" Target="../tags/tag209.xml"/><Relationship Id="rId25" Type="http://schemas.openxmlformats.org/officeDocument/2006/relationships/tags" Target="../tags/tag217.xml"/><Relationship Id="rId33" Type="http://schemas.openxmlformats.org/officeDocument/2006/relationships/slide" Target="slide11.xml"/><Relationship Id="rId2" Type="http://schemas.openxmlformats.org/officeDocument/2006/relationships/tags" Target="../tags/tag194.xml"/><Relationship Id="rId16" Type="http://schemas.openxmlformats.org/officeDocument/2006/relationships/tags" Target="../tags/tag208.xml"/><Relationship Id="rId20" Type="http://schemas.openxmlformats.org/officeDocument/2006/relationships/tags" Target="../tags/tag212.xml"/><Relationship Id="rId29" Type="http://schemas.openxmlformats.org/officeDocument/2006/relationships/slide" Target="slide19.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24" Type="http://schemas.openxmlformats.org/officeDocument/2006/relationships/tags" Target="../tags/tag216.xml"/><Relationship Id="rId32" Type="http://schemas.openxmlformats.org/officeDocument/2006/relationships/slide" Target="slide13.xml"/><Relationship Id="rId5" Type="http://schemas.openxmlformats.org/officeDocument/2006/relationships/tags" Target="../tags/tag197.xml"/><Relationship Id="rId15" Type="http://schemas.openxmlformats.org/officeDocument/2006/relationships/tags" Target="../tags/tag207.xml"/><Relationship Id="rId23" Type="http://schemas.openxmlformats.org/officeDocument/2006/relationships/tags" Target="../tags/tag215.xml"/><Relationship Id="rId28" Type="http://schemas.openxmlformats.org/officeDocument/2006/relationships/slide" Target="slide21.xml"/><Relationship Id="rId10" Type="http://schemas.openxmlformats.org/officeDocument/2006/relationships/tags" Target="../tags/tag202.xml"/><Relationship Id="rId19" Type="http://schemas.openxmlformats.org/officeDocument/2006/relationships/tags" Target="../tags/tag211.xml"/><Relationship Id="rId31" Type="http://schemas.openxmlformats.org/officeDocument/2006/relationships/slide" Target="slide15.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 Id="rId22" Type="http://schemas.openxmlformats.org/officeDocument/2006/relationships/tags" Target="../tags/tag214.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00.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2.xml"/><Relationship Id="rId1" Type="http://schemas.openxmlformats.org/officeDocument/2006/relationships/tags" Target="../tags/tag1203.xml"/><Relationship Id="rId4" Type="http://schemas.openxmlformats.org/officeDocument/2006/relationships/image" Target="../media/image38.e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tags" Target="../tags/tag1204.xml"/><Relationship Id="rId4" Type="http://schemas.openxmlformats.org/officeDocument/2006/relationships/image" Target="../media/image38.e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tags" Target="../tags/tag1205.xml"/><Relationship Id="rId4" Type="http://schemas.openxmlformats.org/officeDocument/2006/relationships/image" Target="../media/image38.e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2.xml"/><Relationship Id="rId1" Type="http://schemas.openxmlformats.org/officeDocument/2006/relationships/tags" Target="../tags/tag1206.xml"/><Relationship Id="rId4" Type="http://schemas.openxmlformats.org/officeDocument/2006/relationships/image" Target="../media/image38.emf"/></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Layout" Target="../slideLayouts/slideLayout2.xml"/><Relationship Id="rId1" Type="http://schemas.openxmlformats.org/officeDocument/2006/relationships/tags" Target="../tags/tag1207.xml"/><Relationship Id="rId4" Type="http://schemas.openxmlformats.org/officeDocument/2006/relationships/image" Target="../media/image38.emf"/></Relationships>
</file>

<file path=ppt/slides/_rels/slide195.xml.rels><?xml version="1.0" encoding="UTF-8" standalone="yes"?>
<Relationships xmlns="http://schemas.openxmlformats.org/package/2006/relationships"><Relationship Id="rId13" Type="http://schemas.openxmlformats.org/officeDocument/2006/relationships/tags" Target="../tags/tag1220.xml"/><Relationship Id="rId18" Type="http://schemas.openxmlformats.org/officeDocument/2006/relationships/tags" Target="../tags/tag1225.xml"/><Relationship Id="rId26" Type="http://schemas.openxmlformats.org/officeDocument/2006/relationships/tags" Target="../tags/tag1233.xml"/><Relationship Id="rId3" Type="http://schemas.openxmlformats.org/officeDocument/2006/relationships/tags" Target="../tags/tag1210.xml"/><Relationship Id="rId21" Type="http://schemas.openxmlformats.org/officeDocument/2006/relationships/tags" Target="../tags/tag1228.xml"/><Relationship Id="rId34" Type="http://schemas.openxmlformats.org/officeDocument/2006/relationships/slide" Target="slide174.xml"/><Relationship Id="rId7" Type="http://schemas.openxmlformats.org/officeDocument/2006/relationships/tags" Target="../tags/tag1214.xml"/><Relationship Id="rId12" Type="http://schemas.openxmlformats.org/officeDocument/2006/relationships/tags" Target="../tags/tag1219.xml"/><Relationship Id="rId17" Type="http://schemas.openxmlformats.org/officeDocument/2006/relationships/tags" Target="../tags/tag1224.xml"/><Relationship Id="rId25" Type="http://schemas.openxmlformats.org/officeDocument/2006/relationships/tags" Target="../tags/tag1232.xml"/><Relationship Id="rId33" Type="http://schemas.openxmlformats.org/officeDocument/2006/relationships/slide" Target="slide177.xml"/><Relationship Id="rId2" Type="http://schemas.openxmlformats.org/officeDocument/2006/relationships/tags" Target="../tags/tag1209.xml"/><Relationship Id="rId16" Type="http://schemas.openxmlformats.org/officeDocument/2006/relationships/tags" Target="../tags/tag1223.xml"/><Relationship Id="rId20" Type="http://schemas.openxmlformats.org/officeDocument/2006/relationships/tags" Target="../tags/tag1227.xml"/><Relationship Id="rId29" Type="http://schemas.openxmlformats.org/officeDocument/2006/relationships/slide" Target="slide201.xml"/><Relationship Id="rId1" Type="http://schemas.openxmlformats.org/officeDocument/2006/relationships/tags" Target="../tags/tag1208.xml"/><Relationship Id="rId6" Type="http://schemas.openxmlformats.org/officeDocument/2006/relationships/tags" Target="../tags/tag1213.xml"/><Relationship Id="rId11" Type="http://schemas.openxmlformats.org/officeDocument/2006/relationships/tags" Target="../tags/tag1218.xml"/><Relationship Id="rId24" Type="http://schemas.openxmlformats.org/officeDocument/2006/relationships/tags" Target="../tags/tag1231.xml"/><Relationship Id="rId32" Type="http://schemas.openxmlformats.org/officeDocument/2006/relationships/slide" Target="slide189.xml"/><Relationship Id="rId5" Type="http://schemas.openxmlformats.org/officeDocument/2006/relationships/tags" Target="../tags/tag1212.xml"/><Relationship Id="rId15" Type="http://schemas.openxmlformats.org/officeDocument/2006/relationships/tags" Target="../tags/tag1222.xml"/><Relationship Id="rId23" Type="http://schemas.openxmlformats.org/officeDocument/2006/relationships/tags" Target="../tags/tag1230.xml"/><Relationship Id="rId28" Type="http://schemas.openxmlformats.org/officeDocument/2006/relationships/slideLayout" Target="../slideLayouts/slideLayout6.xml"/><Relationship Id="rId36" Type="http://schemas.openxmlformats.org/officeDocument/2006/relationships/slide" Target="slide170.xml"/><Relationship Id="rId10" Type="http://schemas.openxmlformats.org/officeDocument/2006/relationships/tags" Target="../tags/tag1217.xml"/><Relationship Id="rId19" Type="http://schemas.openxmlformats.org/officeDocument/2006/relationships/tags" Target="../tags/tag1226.xml"/><Relationship Id="rId31" Type="http://schemas.openxmlformats.org/officeDocument/2006/relationships/slide" Target="slide195.xml"/><Relationship Id="rId4" Type="http://schemas.openxmlformats.org/officeDocument/2006/relationships/tags" Target="../tags/tag1211.xml"/><Relationship Id="rId9" Type="http://schemas.openxmlformats.org/officeDocument/2006/relationships/tags" Target="../tags/tag1216.xml"/><Relationship Id="rId14" Type="http://schemas.openxmlformats.org/officeDocument/2006/relationships/tags" Target="../tags/tag1221.xml"/><Relationship Id="rId22" Type="http://schemas.openxmlformats.org/officeDocument/2006/relationships/tags" Target="../tags/tag1229.xml"/><Relationship Id="rId27" Type="http://schemas.openxmlformats.org/officeDocument/2006/relationships/tags" Target="../tags/tag1234.xml"/><Relationship Id="rId30" Type="http://schemas.openxmlformats.org/officeDocument/2006/relationships/slide" Target="slide198.xml"/><Relationship Id="rId35" Type="http://schemas.openxmlformats.org/officeDocument/2006/relationships/slide" Target="slide172.xml"/><Relationship Id="rId8" Type="http://schemas.openxmlformats.org/officeDocument/2006/relationships/tags" Target="../tags/tag1215.xml"/></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2.xml"/><Relationship Id="rId1" Type="http://schemas.openxmlformats.org/officeDocument/2006/relationships/tags" Target="../tags/tag1235.xml"/><Relationship Id="rId4" Type="http://schemas.openxmlformats.org/officeDocument/2006/relationships/image" Target="../media/image38.e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2.xml"/><Relationship Id="rId1" Type="http://schemas.openxmlformats.org/officeDocument/2006/relationships/tags" Target="../tags/tag1236.xml"/><Relationship Id="rId4" Type="http://schemas.openxmlformats.org/officeDocument/2006/relationships/image" Target="../media/image38.emf"/></Relationships>
</file>

<file path=ppt/slides/_rels/slide198.xml.rels><?xml version="1.0" encoding="UTF-8" standalone="yes"?>
<Relationships xmlns="http://schemas.openxmlformats.org/package/2006/relationships"><Relationship Id="rId13" Type="http://schemas.openxmlformats.org/officeDocument/2006/relationships/tags" Target="../tags/tag1249.xml"/><Relationship Id="rId18" Type="http://schemas.openxmlformats.org/officeDocument/2006/relationships/tags" Target="../tags/tag1254.xml"/><Relationship Id="rId26" Type="http://schemas.openxmlformats.org/officeDocument/2006/relationships/tags" Target="../tags/tag1262.xml"/><Relationship Id="rId3" Type="http://schemas.openxmlformats.org/officeDocument/2006/relationships/tags" Target="../tags/tag1239.xml"/><Relationship Id="rId21" Type="http://schemas.openxmlformats.org/officeDocument/2006/relationships/tags" Target="../tags/tag1257.xml"/><Relationship Id="rId34" Type="http://schemas.openxmlformats.org/officeDocument/2006/relationships/slide" Target="slide174.xml"/><Relationship Id="rId7" Type="http://schemas.openxmlformats.org/officeDocument/2006/relationships/tags" Target="../tags/tag1243.xml"/><Relationship Id="rId12" Type="http://schemas.openxmlformats.org/officeDocument/2006/relationships/tags" Target="../tags/tag1248.xml"/><Relationship Id="rId17" Type="http://schemas.openxmlformats.org/officeDocument/2006/relationships/tags" Target="../tags/tag1253.xml"/><Relationship Id="rId25" Type="http://schemas.openxmlformats.org/officeDocument/2006/relationships/tags" Target="../tags/tag1261.xml"/><Relationship Id="rId33" Type="http://schemas.openxmlformats.org/officeDocument/2006/relationships/slide" Target="slide177.xml"/><Relationship Id="rId2" Type="http://schemas.openxmlformats.org/officeDocument/2006/relationships/tags" Target="../tags/tag1238.xml"/><Relationship Id="rId16" Type="http://schemas.openxmlformats.org/officeDocument/2006/relationships/tags" Target="../tags/tag1252.xml"/><Relationship Id="rId20" Type="http://schemas.openxmlformats.org/officeDocument/2006/relationships/tags" Target="../tags/tag1256.xml"/><Relationship Id="rId29" Type="http://schemas.openxmlformats.org/officeDocument/2006/relationships/slide" Target="slide201.xml"/><Relationship Id="rId1" Type="http://schemas.openxmlformats.org/officeDocument/2006/relationships/tags" Target="../tags/tag1237.xml"/><Relationship Id="rId6" Type="http://schemas.openxmlformats.org/officeDocument/2006/relationships/tags" Target="../tags/tag1242.xml"/><Relationship Id="rId11" Type="http://schemas.openxmlformats.org/officeDocument/2006/relationships/tags" Target="../tags/tag1247.xml"/><Relationship Id="rId24" Type="http://schemas.openxmlformats.org/officeDocument/2006/relationships/tags" Target="../tags/tag1260.xml"/><Relationship Id="rId32" Type="http://schemas.openxmlformats.org/officeDocument/2006/relationships/slide" Target="slide189.xml"/><Relationship Id="rId5" Type="http://schemas.openxmlformats.org/officeDocument/2006/relationships/tags" Target="../tags/tag1241.xml"/><Relationship Id="rId15" Type="http://schemas.openxmlformats.org/officeDocument/2006/relationships/tags" Target="../tags/tag1251.xml"/><Relationship Id="rId23" Type="http://schemas.openxmlformats.org/officeDocument/2006/relationships/tags" Target="../tags/tag1259.xml"/><Relationship Id="rId28" Type="http://schemas.openxmlformats.org/officeDocument/2006/relationships/slideLayout" Target="../slideLayouts/slideLayout6.xml"/><Relationship Id="rId36" Type="http://schemas.openxmlformats.org/officeDocument/2006/relationships/slide" Target="slide170.xml"/><Relationship Id="rId10" Type="http://schemas.openxmlformats.org/officeDocument/2006/relationships/tags" Target="../tags/tag1246.xml"/><Relationship Id="rId19" Type="http://schemas.openxmlformats.org/officeDocument/2006/relationships/tags" Target="../tags/tag1255.xml"/><Relationship Id="rId31" Type="http://schemas.openxmlformats.org/officeDocument/2006/relationships/slide" Target="slide195.xml"/><Relationship Id="rId4" Type="http://schemas.openxmlformats.org/officeDocument/2006/relationships/tags" Target="../tags/tag1240.xml"/><Relationship Id="rId9" Type="http://schemas.openxmlformats.org/officeDocument/2006/relationships/tags" Target="../tags/tag1245.xml"/><Relationship Id="rId14" Type="http://schemas.openxmlformats.org/officeDocument/2006/relationships/tags" Target="../tags/tag1250.xml"/><Relationship Id="rId22" Type="http://schemas.openxmlformats.org/officeDocument/2006/relationships/tags" Target="../tags/tag1258.xml"/><Relationship Id="rId27" Type="http://schemas.openxmlformats.org/officeDocument/2006/relationships/tags" Target="../tags/tag1263.xml"/><Relationship Id="rId30" Type="http://schemas.openxmlformats.org/officeDocument/2006/relationships/slide" Target="slide198.xml"/><Relationship Id="rId35" Type="http://schemas.openxmlformats.org/officeDocument/2006/relationships/slide" Target="slide172.xml"/><Relationship Id="rId8" Type="http://schemas.openxmlformats.org/officeDocument/2006/relationships/tags" Target="../tags/tag1244.x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2.xml"/><Relationship Id="rId1" Type="http://schemas.openxmlformats.org/officeDocument/2006/relationships/tags" Target="../tags/tag1264.xml"/><Relationship Id="rId4" Type="http://schemas.openxmlformats.org/officeDocument/2006/relationships/image" Target="../media/image3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tags" Target="../tags/tag218.xml"/><Relationship Id="rId5" Type="http://schemas.openxmlformats.org/officeDocument/2006/relationships/image" Target="../media/image14.png"/><Relationship Id="rId4" Type="http://schemas.openxmlformats.org/officeDocument/2006/relationships/image" Target="../media/image1.emf"/></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2.xml"/><Relationship Id="rId1" Type="http://schemas.openxmlformats.org/officeDocument/2006/relationships/tags" Target="../tags/tag1265.xml"/><Relationship Id="rId4" Type="http://schemas.openxmlformats.org/officeDocument/2006/relationships/image" Target="../media/image38.emf"/></Relationships>
</file>

<file path=ppt/slides/_rels/slide201.xml.rels><?xml version="1.0" encoding="UTF-8" standalone="yes"?>
<Relationships xmlns="http://schemas.openxmlformats.org/package/2006/relationships"><Relationship Id="rId13" Type="http://schemas.openxmlformats.org/officeDocument/2006/relationships/tags" Target="../tags/tag1278.xml"/><Relationship Id="rId18" Type="http://schemas.openxmlformats.org/officeDocument/2006/relationships/tags" Target="../tags/tag1283.xml"/><Relationship Id="rId26" Type="http://schemas.openxmlformats.org/officeDocument/2006/relationships/tags" Target="../tags/tag1291.xml"/><Relationship Id="rId39" Type="http://schemas.openxmlformats.org/officeDocument/2006/relationships/slide" Target="slide172.xml"/><Relationship Id="rId21" Type="http://schemas.openxmlformats.org/officeDocument/2006/relationships/tags" Target="../tags/tag1286.xml"/><Relationship Id="rId34" Type="http://schemas.openxmlformats.org/officeDocument/2006/relationships/slide" Target="slide214.xml"/><Relationship Id="rId7" Type="http://schemas.openxmlformats.org/officeDocument/2006/relationships/tags" Target="../tags/tag1272.xml"/><Relationship Id="rId12" Type="http://schemas.openxmlformats.org/officeDocument/2006/relationships/tags" Target="../tags/tag1277.xml"/><Relationship Id="rId17" Type="http://schemas.openxmlformats.org/officeDocument/2006/relationships/tags" Target="../tags/tag1282.xml"/><Relationship Id="rId25" Type="http://schemas.openxmlformats.org/officeDocument/2006/relationships/tags" Target="../tags/tag1290.xml"/><Relationship Id="rId33" Type="http://schemas.openxmlformats.org/officeDocument/2006/relationships/slide" Target="slide217.xml"/><Relationship Id="rId38" Type="http://schemas.openxmlformats.org/officeDocument/2006/relationships/slide" Target="slide201.xml"/><Relationship Id="rId2" Type="http://schemas.openxmlformats.org/officeDocument/2006/relationships/tags" Target="../tags/tag1267.xml"/><Relationship Id="rId16" Type="http://schemas.openxmlformats.org/officeDocument/2006/relationships/tags" Target="../tags/tag1281.xml"/><Relationship Id="rId20" Type="http://schemas.openxmlformats.org/officeDocument/2006/relationships/tags" Target="../tags/tag1285.xml"/><Relationship Id="rId29" Type="http://schemas.openxmlformats.org/officeDocument/2006/relationships/tags" Target="../tags/tag1294.xml"/><Relationship Id="rId1" Type="http://schemas.openxmlformats.org/officeDocument/2006/relationships/tags" Target="../tags/tag1266.xml"/><Relationship Id="rId6" Type="http://schemas.openxmlformats.org/officeDocument/2006/relationships/tags" Target="../tags/tag1271.xml"/><Relationship Id="rId11" Type="http://schemas.openxmlformats.org/officeDocument/2006/relationships/tags" Target="../tags/tag1276.xml"/><Relationship Id="rId24" Type="http://schemas.openxmlformats.org/officeDocument/2006/relationships/tags" Target="../tags/tag1289.xml"/><Relationship Id="rId32" Type="http://schemas.openxmlformats.org/officeDocument/2006/relationships/slide" Target="slide219.xml"/><Relationship Id="rId37" Type="http://schemas.openxmlformats.org/officeDocument/2006/relationships/slide" Target="slide203.xml"/><Relationship Id="rId40" Type="http://schemas.openxmlformats.org/officeDocument/2006/relationships/slide" Target="slide170.xml"/><Relationship Id="rId5" Type="http://schemas.openxmlformats.org/officeDocument/2006/relationships/tags" Target="../tags/tag1270.xml"/><Relationship Id="rId15" Type="http://schemas.openxmlformats.org/officeDocument/2006/relationships/tags" Target="../tags/tag1280.xml"/><Relationship Id="rId23" Type="http://schemas.openxmlformats.org/officeDocument/2006/relationships/tags" Target="../tags/tag1288.xml"/><Relationship Id="rId28" Type="http://schemas.openxmlformats.org/officeDocument/2006/relationships/tags" Target="../tags/tag1293.xml"/><Relationship Id="rId36" Type="http://schemas.openxmlformats.org/officeDocument/2006/relationships/slide" Target="slide206.xml"/><Relationship Id="rId10" Type="http://schemas.openxmlformats.org/officeDocument/2006/relationships/tags" Target="../tags/tag1275.xml"/><Relationship Id="rId19" Type="http://schemas.openxmlformats.org/officeDocument/2006/relationships/tags" Target="../tags/tag1284.xml"/><Relationship Id="rId31" Type="http://schemas.openxmlformats.org/officeDocument/2006/relationships/slideLayout" Target="../slideLayouts/slideLayout6.xml"/><Relationship Id="rId4" Type="http://schemas.openxmlformats.org/officeDocument/2006/relationships/tags" Target="../tags/tag1269.xml"/><Relationship Id="rId9" Type="http://schemas.openxmlformats.org/officeDocument/2006/relationships/tags" Target="../tags/tag1274.xml"/><Relationship Id="rId14" Type="http://schemas.openxmlformats.org/officeDocument/2006/relationships/tags" Target="../tags/tag1279.xml"/><Relationship Id="rId22" Type="http://schemas.openxmlformats.org/officeDocument/2006/relationships/tags" Target="../tags/tag1287.xml"/><Relationship Id="rId27" Type="http://schemas.openxmlformats.org/officeDocument/2006/relationships/tags" Target="../tags/tag1292.xml"/><Relationship Id="rId30" Type="http://schemas.openxmlformats.org/officeDocument/2006/relationships/tags" Target="../tags/tag1295.xml"/><Relationship Id="rId35" Type="http://schemas.openxmlformats.org/officeDocument/2006/relationships/slide" Target="slide211.xml"/><Relationship Id="rId8" Type="http://schemas.openxmlformats.org/officeDocument/2006/relationships/tags" Target="../tags/tag1273.xml"/><Relationship Id="rId3" Type="http://schemas.openxmlformats.org/officeDocument/2006/relationships/tags" Target="../tags/tag1268.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Layout" Target="../slideLayouts/slideLayout2.xml"/><Relationship Id="rId1" Type="http://schemas.openxmlformats.org/officeDocument/2006/relationships/tags" Target="../tags/tag1296.xml"/><Relationship Id="rId5" Type="http://schemas.openxmlformats.org/officeDocument/2006/relationships/image" Target="../media/image57.png"/><Relationship Id="rId4" Type="http://schemas.openxmlformats.org/officeDocument/2006/relationships/image" Target="../media/image38.emf"/></Relationships>
</file>

<file path=ppt/slides/_rels/slide203.xml.rels><?xml version="1.0" encoding="UTF-8" standalone="yes"?>
<Relationships xmlns="http://schemas.openxmlformats.org/package/2006/relationships"><Relationship Id="rId13" Type="http://schemas.openxmlformats.org/officeDocument/2006/relationships/tags" Target="../tags/tag1309.xml"/><Relationship Id="rId18" Type="http://schemas.openxmlformats.org/officeDocument/2006/relationships/tags" Target="../tags/tag1314.xml"/><Relationship Id="rId26" Type="http://schemas.openxmlformats.org/officeDocument/2006/relationships/tags" Target="../tags/tag1322.xml"/><Relationship Id="rId39" Type="http://schemas.openxmlformats.org/officeDocument/2006/relationships/slide" Target="slide172.xml"/><Relationship Id="rId21" Type="http://schemas.openxmlformats.org/officeDocument/2006/relationships/tags" Target="../tags/tag1317.xml"/><Relationship Id="rId34" Type="http://schemas.openxmlformats.org/officeDocument/2006/relationships/slide" Target="slide214.xml"/><Relationship Id="rId7" Type="http://schemas.openxmlformats.org/officeDocument/2006/relationships/tags" Target="../tags/tag1303.xml"/><Relationship Id="rId12" Type="http://schemas.openxmlformats.org/officeDocument/2006/relationships/tags" Target="../tags/tag1308.xml"/><Relationship Id="rId17" Type="http://schemas.openxmlformats.org/officeDocument/2006/relationships/tags" Target="../tags/tag1313.xml"/><Relationship Id="rId25" Type="http://schemas.openxmlformats.org/officeDocument/2006/relationships/tags" Target="../tags/tag1321.xml"/><Relationship Id="rId33" Type="http://schemas.openxmlformats.org/officeDocument/2006/relationships/slide" Target="slide217.xml"/><Relationship Id="rId38" Type="http://schemas.openxmlformats.org/officeDocument/2006/relationships/slide" Target="slide201.xml"/><Relationship Id="rId2" Type="http://schemas.openxmlformats.org/officeDocument/2006/relationships/tags" Target="../tags/tag1298.xml"/><Relationship Id="rId16" Type="http://schemas.openxmlformats.org/officeDocument/2006/relationships/tags" Target="../tags/tag1312.xml"/><Relationship Id="rId20" Type="http://schemas.openxmlformats.org/officeDocument/2006/relationships/tags" Target="../tags/tag1316.xml"/><Relationship Id="rId29" Type="http://schemas.openxmlformats.org/officeDocument/2006/relationships/tags" Target="../tags/tag1325.xml"/><Relationship Id="rId1" Type="http://schemas.openxmlformats.org/officeDocument/2006/relationships/tags" Target="../tags/tag1297.xml"/><Relationship Id="rId6" Type="http://schemas.openxmlformats.org/officeDocument/2006/relationships/tags" Target="../tags/tag1302.xml"/><Relationship Id="rId11" Type="http://schemas.openxmlformats.org/officeDocument/2006/relationships/tags" Target="../tags/tag1307.xml"/><Relationship Id="rId24" Type="http://schemas.openxmlformats.org/officeDocument/2006/relationships/tags" Target="../tags/tag1320.xml"/><Relationship Id="rId32" Type="http://schemas.openxmlformats.org/officeDocument/2006/relationships/slide" Target="slide219.xml"/><Relationship Id="rId37" Type="http://schemas.openxmlformats.org/officeDocument/2006/relationships/slide" Target="slide203.xml"/><Relationship Id="rId40" Type="http://schemas.openxmlformats.org/officeDocument/2006/relationships/slide" Target="slide170.xml"/><Relationship Id="rId5" Type="http://schemas.openxmlformats.org/officeDocument/2006/relationships/tags" Target="../tags/tag1301.xml"/><Relationship Id="rId15" Type="http://schemas.openxmlformats.org/officeDocument/2006/relationships/tags" Target="../tags/tag1311.xml"/><Relationship Id="rId23" Type="http://schemas.openxmlformats.org/officeDocument/2006/relationships/tags" Target="../tags/tag1319.xml"/><Relationship Id="rId28" Type="http://schemas.openxmlformats.org/officeDocument/2006/relationships/tags" Target="../tags/tag1324.xml"/><Relationship Id="rId36" Type="http://schemas.openxmlformats.org/officeDocument/2006/relationships/slide" Target="slide206.xml"/><Relationship Id="rId10" Type="http://schemas.openxmlformats.org/officeDocument/2006/relationships/tags" Target="../tags/tag1306.xml"/><Relationship Id="rId19" Type="http://schemas.openxmlformats.org/officeDocument/2006/relationships/tags" Target="../tags/tag1315.xml"/><Relationship Id="rId31" Type="http://schemas.openxmlformats.org/officeDocument/2006/relationships/slideLayout" Target="../slideLayouts/slideLayout6.xml"/><Relationship Id="rId4" Type="http://schemas.openxmlformats.org/officeDocument/2006/relationships/tags" Target="../tags/tag1300.xml"/><Relationship Id="rId9" Type="http://schemas.openxmlformats.org/officeDocument/2006/relationships/tags" Target="../tags/tag1305.xml"/><Relationship Id="rId14" Type="http://schemas.openxmlformats.org/officeDocument/2006/relationships/tags" Target="../tags/tag1310.xml"/><Relationship Id="rId22" Type="http://schemas.openxmlformats.org/officeDocument/2006/relationships/tags" Target="../tags/tag1318.xml"/><Relationship Id="rId27" Type="http://schemas.openxmlformats.org/officeDocument/2006/relationships/tags" Target="../tags/tag1323.xml"/><Relationship Id="rId30" Type="http://schemas.openxmlformats.org/officeDocument/2006/relationships/tags" Target="../tags/tag1326.xml"/><Relationship Id="rId35" Type="http://schemas.openxmlformats.org/officeDocument/2006/relationships/slide" Target="slide211.xml"/><Relationship Id="rId8" Type="http://schemas.openxmlformats.org/officeDocument/2006/relationships/tags" Target="../tags/tag1304.xml"/><Relationship Id="rId3" Type="http://schemas.openxmlformats.org/officeDocument/2006/relationships/tags" Target="../tags/tag1299.xml"/></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2.xml"/><Relationship Id="rId1" Type="http://schemas.openxmlformats.org/officeDocument/2006/relationships/tags" Target="../tags/tag1327.xml"/><Relationship Id="rId5" Type="http://schemas.openxmlformats.org/officeDocument/2006/relationships/image" Target="../media/image58.png"/><Relationship Id="rId4" Type="http://schemas.openxmlformats.org/officeDocument/2006/relationships/image" Target="../media/image38.emf"/></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168.bin"/><Relationship Id="rId2" Type="http://schemas.openxmlformats.org/officeDocument/2006/relationships/slideLayout" Target="../slideLayouts/slideLayout2.xml"/><Relationship Id="rId1" Type="http://schemas.openxmlformats.org/officeDocument/2006/relationships/tags" Target="../tags/tag1328.xml"/><Relationship Id="rId4" Type="http://schemas.openxmlformats.org/officeDocument/2006/relationships/image" Target="../media/image38.emf"/></Relationships>
</file>

<file path=ppt/slides/_rels/slide206.xml.rels><?xml version="1.0" encoding="UTF-8" standalone="yes"?>
<Relationships xmlns="http://schemas.openxmlformats.org/package/2006/relationships"><Relationship Id="rId13" Type="http://schemas.openxmlformats.org/officeDocument/2006/relationships/tags" Target="../tags/tag1341.xml"/><Relationship Id="rId18" Type="http://schemas.openxmlformats.org/officeDocument/2006/relationships/tags" Target="../tags/tag1346.xml"/><Relationship Id="rId26" Type="http://schemas.openxmlformats.org/officeDocument/2006/relationships/tags" Target="../tags/tag1354.xml"/><Relationship Id="rId39" Type="http://schemas.openxmlformats.org/officeDocument/2006/relationships/slide" Target="slide172.xml"/><Relationship Id="rId21" Type="http://schemas.openxmlformats.org/officeDocument/2006/relationships/tags" Target="../tags/tag1349.xml"/><Relationship Id="rId34" Type="http://schemas.openxmlformats.org/officeDocument/2006/relationships/slide" Target="slide214.xml"/><Relationship Id="rId7" Type="http://schemas.openxmlformats.org/officeDocument/2006/relationships/tags" Target="../tags/tag1335.xml"/><Relationship Id="rId12" Type="http://schemas.openxmlformats.org/officeDocument/2006/relationships/tags" Target="../tags/tag1340.xml"/><Relationship Id="rId17" Type="http://schemas.openxmlformats.org/officeDocument/2006/relationships/tags" Target="../tags/tag1345.xml"/><Relationship Id="rId25" Type="http://schemas.openxmlformats.org/officeDocument/2006/relationships/tags" Target="../tags/tag1353.xml"/><Relationship Id="rId33" Type="http://schemas.openxmlformats.org/officeDocument/2006/relationships/slide" Target="slide217.xml"/><Relationship Id="rId38" Type="http://schemas.openxmlformats.org/officeDocument/2006/relationships/slide" Target="slide201.xml"/><Relationship Id="rId2" Type="http://schemas.openxmlformats.org/officeDocument/2006/relationships/tags" Target="../tags/tag1330.xml"/><Relationship Id="rId16" Type="http://schemas.openxmlformats.org/officeDocument/2006/relationships/tags" Target="../tags/tag1344.xml"/><Relationship Id="rId20" Type="http://schemas.openxmlformats.org/officeDocument/2006/relationships/tags" Target="../tags/tag1348.xml"/><Relationship Id="rId29" Type="http://schemas.openxmlformats.org/officeDocument/2006/relationships/tags" Target="../tags/tag1357.xml"/><Relationship Id="rId1" Type="http://schemas.openxmlformats.org/officeDocument/2006/relationships/tags" Target="../tags/tag1329.xml"/><Relationship Id="rId6" Type="http://schemas.openxmlformats.org/officeDocument/2006/relationships/tags" Target="../tags/tag1334.xml"/><Relationship Id="rId11" Type="http://schemas.openxmlformats.org/officeDocument/2006/relationships/tags" Target="../tags/tag1339.xml"/><Relationship Id="rId24" Type="http://schemas.openxmlformats.org/officeDocument/2006/relationships/tags" Target="../tags/tag1352.xml"/><Relationship Id="rId32" Type="http://schemas.openxmlformats.org/officeDocument/2006/relationships/slide" Target="slide219.xml"/><Relationship Id="rId37" Type="http://schemas.openxmlformats.org/officeDocument/2006/relationships/slide" Target="slide203.xml"/><Relationship Id="rId40" Type="http://schemas.openxmlformats.org/officeDocument/2006/relationships/slide" Target="slide170.xml"/><Relationship Id="rId5" Type="http://schemas.openxmlformats.org/officeDocument/2006/relationships/tags" Target="../tags/tag1333.xml"/><Relationship Id="rId15" Type="http://schemas.openxmlformats.org/officeDocument/2006/relationships/tags" Target="../tags/tag1343.xml"/><Relationship Id="rId23" Type="http://schemas.openxmlformats.org/officeDocument/2006/relationships/tags" Target="../tags/tag1351.xml"/><Relationship Id="rId28" Type="http://schemas.openxmlformats.org/officeDocument/2006/relationships/tags" Target="../tags/tag1356.xml"/><Relationship Id="rId36" Type="http://schemas.openxmlformats.org/officeDocument/2006/relationships/slide" Target="slide206.xml"/><Relationship Id="rId10" Type="http://schemas.openxmlformats.org/officeDocument/2006/relationships/tags" Target="../tags/tag1338.xml"/><Relationship Id="rId19" Type="http://schemas.openxmlformats.org/officeDocument/2006/relationships/tags" Target="../tags/tag1347.xml"/><Relationship Id="rId31" Type="http://schemas.openxmlformats.org/officeDocument/2006/relationships/slideLayout" Target="../slideLayouts/slideLayout6.xml"/><Relationship Id="rId4" Type="http://schemas.openxmlformats.org/officeDocument/2006/relationships/tags" Target="../tags/tag1332.xml"/><Relationship Id="rId9" Type="http://schemas.openxmlformats.org/officeDocument/2006/relationships/tags" Target="../tags/tag1337.xml"/><Relationship Id="rId14" Type="http://schemas.openxmlformats.org/officeDocument/2006/relationships/tags" Target="../tags/tag1342.xml"/><Relationship Id="rId22" Type="http://schemas.openxmlformats.org/officeDocument/2006/relationships/tags" Target="../tags/tag1350.xml"/><Relationship Id="rId27" Type="http://schemas.openxmlformats.org/officeDocument/2006/relationships/tags" Target="../tags/tag1355.xml"/><Relationship Id="rId30" Type="http://schemas.openxmlformats.org/officeDocument/2006/relationships/tags" Target="../tags/tag1358.xml"/><Relationship Id="rId35" Type="http://schemas.openxmlformats.org/officeDocument/2006/relationships/slide" Target="slide211.xml"/><Relationship Id="rId8" Type="http://schemas.openxmlformats.org/officeDocument/2006/relationships/tags" Target="../tags/tag1336.xml"/><Relationship Id="rId3" Type="http://schemas.openxmlformats.org/officeDocument/2006/relationships/tags" Target="../tags/tag1331.xml"/></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169.bin"/><Relationship Id="rId2" Type="http://schemas.openxmlformats.org/officeDocument/2006/relationships/slideLayout" Target="../slideLayouts/slideLayout2.xml"/><Relationship Id="rId1" Type="http://schemas.openxmlformats.org/officeDocument/2006/relationships/tags" Target="../tags/tag1359.xml"/><Relationship Id="rId4" Type="http://schemas.openxmlformats.org/officeDocument/2006/relationships/image" Target="../media/image38.e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Layout" Target="../slideLayouts/slideLayout2.xml"/><Relationship Id="rId1" Type="http://schemas.openxmlformats.org/officeDocument/2006/relationships/tags" Target="../tags/tag1360.xml"/><Relationship Id="rId4" Type="http://schemas.openxmlformats.org/officeDocument/2006/relationships/image" Target="../media/image38.emf"/></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Layout" Target="../slideLayouts/slideLayout2.xml"/><Relationship Id="rId1" Type="http://schemas.openxmlformats.org/officeDocument/2006/relationships/tags" Target="../tags/tag1361.xml"/><Relationship Id="rId4" Type="http://schemas.openxmlformats.org/officeDocument/2006/relationships/image" Target="../media/image38.emf"/></Relationships>
</file>

<file path=ppt/slides/_rels/slide21.xml.rels><?xml version="1.0" encoding="UTF-8" standalone="yes"?>
<Relationships xmlns="http://schemas.openxmlformats.org/package/2006/relationships"><Relationship Id="rId13" Type="http://schemas.openxmlformats.org/officeDocument/2006/relationships/tags" Target="../tags/tag231.xml"/><Relationship Id="rId18" Type="http://schemas.openxmlformats.org/officeDocument/2006/relationships/tags" Target="../tags/tag236.xml"/><Relationship Id="rId26" Type="http://schemas.openxmlformats.org/officeDocument/2006/relationships/slideLayout" Target="../slideLayouts/slideLayout6.xml"/><Relationship Id="rId3" Type="http://schemas.openxmlformats.org/officeDocument/2006/relationships/tags" Target="../tags/tag221.xml"/><Relationship Id="rId21" Type="http://schemas.openxmlformats.org/officeDocument/2006/relationships/tags" Target="../tags/tag239.xml"/><Relationship Id="rId34" Type="http://schemas.openxmlformats.org/officeDocument/2006/relationships/oleObject" Target="../embeddings/oleObject18.bin"/><Relationship Id="rId7" Type="http://schemas.openxmlformats.org/officeDocument/2006/relationships/tags" Target="../tags/tag225.xml"/><Relationship Id="rId12" Type="http://schemas.openxmlformats.org/officeDocument/2006/relationships/tags" Target="../tags/tag230.xml"/><Relationship Id="rId17" Type="http://schemas.openxmlformats.org/officeDocument/2006/relationships/tags" Target="../tags/tag235.xml"/><Relationship Id="rId25" Type="http://schemas.openxmlformats.org/officeDocument/2006/relationships/tags" Target="../tags/tag243.xml"/><Relationship Id="rId33" Type="http://schemas.openxmlformats.org/officeDocument/2006/relationships/slide" Target="slide11.xml"/><Relationship Id="rId2" Type="http://schemas.openxmlformats.org/officeDocument/2006/relationships/tags" Target="../tags/tag220.xml"/><Relationship Id="rId16" Type="http://schemas.openxmlformats.org/officeDocument/2006/relationships/tags" Target="../tags/tag234.xml"/><Relationship Id="rId20" Type="http://schemas.openxmlformats.org/officeDocument/2006/relationships/tags" Target="../tags/tag238.xml"/><Relationship Id="rId29" Type="http://schemas.openxmlformats.org/officeDocument/2006/relationships/slide" Target="slide19.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tags" Target="../tags/tag229.xml"/><Relationship Id="rId24" Type="http://schemas.openxmlformats.org/officeDocument/2006/relationships/tags" Target="../tags/tag242.xml"/><Relationship Id="rId32" Type="http://schemas.openxmlformats.org/officeDocument/2006/relationships/slide" Target="slide13.xml"/><Relationship Id="rId5" Type="http://schemas.openxmlformats.org/officeDocument/2006/relationships/tags" Target="../tags/tag223.xml"/><Relationship Id="rId15" Type="http://schemas.openxmlformats.org/officeDocument/2006/relationships/tags" Target="../tags/tag233.xml"/><Relationship Id="rId23" Type="http://schemas.openxmlformats.org/officeDocument/2006/relationships/tags" Target="../tags/tag241.xml"/><Relationship Id="rId28" Type="http://schemas.openxmlformats.org/officeDocument/2006/relationships/slide" Target="slide21.xml"/><Relationship Id="rId10" Type="http://schemas.openxmlformats.org/officeDocument/2006/relationships/tags" Target="../tags/tag228.xml"/><Relationship Id="rId19" Type="http://schemas.openxmlformats.org/officeDocument/2006/relationships/tags" Target="../tags/tag237.xml"/><Relationship Id="rId31" Type="http://schemas.openxmlformats.org/officeDocument/2006/relationships/slide" Target="slide15.xml"/><Relationship Id="rId4" Type="http://schemas.openxmlformats.org/officeDocument/2006/relationships/tags" Target="../tags/tag222.xml"/><Relationship Id="rId9" Type="http://schemas.openxmlformats.org/officeDocument/2006/relationships/tags" Target="../tags/tag227.xml"/><Relationship Id="rId14" Type="http://schemas.openxmlformats.org/officeDocument/2006/relationships/tags" Target="../tags/tag232.xml"/><Relationship Id="rId22" Type="http://schemas.openxmlformats.org/officeDocument/2006/relationships/tags" Target="../tags/tag240.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26.xml"/></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172.bin"/><Relationship Id="rId2" Type="http://schemas.openxmlformats.org/officeDocument/2006/relationships/slideLayout" Target="../slideLayouts/slideLayout2.xml"/><Relationship Id="rId1" Type="http://schemas.openxmlformats.org/officeDocument/2006/relationships/tags" Target="../tags/tag1362.xml"/><Relationship Id="rId4" Type="http://schemas.openxmlformats.org/officeDocument/2006/relationships/image" Target="../media/image38.emf"/></Relationships>
</file>

<file path=ppt/slides/_rels/slide211.xml.rels><?xml version="1.0" encoding="UTF-8" standalone="yes"?>
<Relationships xmlns="http://schemas.openxmlformats.org/package/2006/relationships"><Relationship Id="rId13" Type="http://schemas.openxmlformats.org/officeDocument/2006/relationships/tags" Target="../tags/tag1375.xml"/><Relationship Id="rId18" Type="http://schemas.openxmlformats.org/officeDocument/2006/relationships/tags" Target="../tags/tag1380.xml"/><Relationship Id="rId26" Type="http://schemas.openxmlformats.org/officeDocument/2006/relationships/tags" Target="../tags/tag1388.xml"/><Relationship Id="rId39" Type="http://schemas.openxmlformats.org/officeDocument/2006/relationships/slide" Target="slide172.xml"/><Relationship Id="rId21" Type="http://schemas.openxmlformats.org/officeDocument/2006/relationships/tags" Target="../tags/tag1383.xml"/><Relationship Id="rId34" Type="http://schemas.openxmlformats.org/officeDocument/2006/relationships/slide" Target="slide214.xml"/><Relationship Id="rId7" Type="http://schemas.openxmlformats.org/officeDocument/2006/relationships/tags" Target="../tags/tag1369.xml"/><Relationship Id="rId12" Type="http://schemas.openxmlformats.org/officeDocument/2006/relationships/tags" Target="../tags/tag1374.xml"/><Relationship Id="rId17" Type="http://schemas.openxmlformats.org/officeDocument/2006/relationships/tags" Target="../tags/tag1379.xml"/><Relationship Id="rId25" Type="http://schemas.openxmlformats.org/officeDocument/2006/relationships/tags" Target="../tags/tag1387.xml"/><Relationship Id="rId33" Type="http://schemas.openxmlformats.org/officeDocument/2006/relationships/slide" Target="slide217.xml"/><Relationship Id="rId38" Type="http://schemas.openxmlformats.org/officeDocument/2006/relationships/slide" Target="slide201.xml"/><Relationship Id="rId2" Type="http://schemas.openxmlformats.org/officeDocument/2006/relationships/tags" Target="../tags/tag1364.xml"/><Relationship Id="rId16" Type="http://schemas.openxmlformats.org/officeDocument/2006/relationships/tags" Target="../tags/tag1378.xml"/><Relationship Id="rId20" Type="http://schemas.openxmlformats.org/officeDocument/2006/relationships/tags" Target="../tags/tag1382.xml"/><Relationship Id="rId29" Type="http://schemas.openxmlformats.org/officeDocument/2006/relationships/tags" Target="../tags/tag1391.xml"/><Relationship Id="rId1" Type="http://schemas.openxmlformats.org/officeDocument/2006/relationships/tags" Target="../tags/tag1363.xml"/><Relationship Id="rId6" Type="http://schemas.openxmlformats.org/officeDocument/2006/relationships/tags" Target="../tags/tag1368.xml"/><Relationship Id="rId11" Type="http://schemas.openxmlformats.org/officeDocument/2006/relationships/tags" Target="../tags/tag1373.xml"/><Relationship Id="rId24" Type="http://schemas.openxmlformats.org/officeDocument/2006/relationships/tags" Target="../tags/tag1386.xml"/><Relationship Id="rId32" Type="http://schemas.openxmlformats.org/officeDocument/2006/relationships/slide" Target="slide219.xml"/><Relationship Id="rId37" Type="http://schemas.openxmlformats.org/officeDocument/2006/relationships/slide" Target="slide203.xml"/><Relationship Id="rId40" Type="http://schemas.openxmlformats.org/officeDocument/2006/relationships/slide" Target="slide170.xml"/><Relationship Id="rId5" Type="http://schemas.openxmlformats.org/officeDocument/2006/relationships/tags" Target="../tags/tag1367.xml"/><Relationship Id="rId15" Type="http://schemas.openxmlformats.org/officeDocument/2006/relationships/tags" Target="../tags/tag1377.xml"/><Relationship Id="rId23" Type="http://schemas.openxmlformats.org/officeDocument/2006/relationships/tags" Target="../tags/tag1385.xml"/><Relationship Id="rId28" Type="http://schemas.openxmlformats.org/officeDocument/2006/relationships/tags" Target="../tags/tag1390.xml"/><Relationship Id="rId36" Type="http://schemas.openxmlformats.org/officeDocument/2006/relationships/slide" Target="slide206.xml"/><Relationship Id="rId10" Type="http://schemas.openxmlformats.org/officeDocument/2006/relationships/tags" Target="../tags/tag1372.xml"/><Relationship Id="rId19" Type="http://schemas.openxmlformats.org/officeDocument/2006/relationships/tags" Target="../tags/tag1381.xml"/><Relationship Id="rId31" Type="http://schemas.openxmlformats.org/officeDocument/2006/relationships/slideLayout" Target="../slideLayouts/slideLayout6.xml"/><Relationship Id="rId4" Type="http://schemas.openxmlformats.org/officeDocument/2006/relationships/tags" Target="../tags/tag1366.xml"/><Relationship Id="rId9" Type="http://schemas.openxmlformats.org/officeDocument/2006/relationships/tags" Target="../tags/tag1371.xml"/><Relationship Id="rId14" Type="http://schemas.openxmlformats.org/officeDocument/2006/relationships/tags" Target="../tags/tag1376.xml"/><Relationship Id="rId22" Type="http://schemas.openxmlformats.org/officeDocument/2006/relationships/tags" Target="../tags/tag1384.xml"/><Relationship Id="rId27" Type="http://schemas.openxmlformats.org/officeDocument/2006/relationships/tags" Target="../tags/tag1389.xml"/><Relationship Id="rId30" Type="http://schemas.openxmlformats.org/officeDocument/2006/relationships/tags" Target="../tags/tag1392.xml"/><Relationship Id="rId35" Type="http://schemas.openxmlformats.org/officeDocument/2006/relationships/slide" Target="slide211.xml"/><Relationship Id="rId8" Type="http://schemas.openxmlformats.org/officeDocument/2006/relationships/tags" Target="../tags/tag1370.xml"/><Relationship Id="rId3" Type="http://schemas.openxmlformats.org/officeDocument/2006/relationships/tags" Target="../tags/tag1365.xml"/></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2.xml"/><Relationship Id="rId1" Type="http://schemas.openxmlformats.org/officeDocument/2006/relationships/tags" Target="../tags/tag1393.xml"/><Relationship Id="rId5" Type="http://schemas.openxmlformats.org/officeDocument/2006/relationships/image" Target="../media/image59.png"/><Relationship Id="rId4" Type="http://schemas.openxmlformats.org/officeDocument/2006/relationships/image" Target="../media/image38.emf"/></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Layout" Target="../slideLayouts/slideLayout2.xml"/><Relationship Id="rId1" Type="http://schemas.openxmlformats.org/officeDocument/2006/relationships/tags" Target="../tags/tag1394.xml"/><Relationship Id="rId4" Type="http://schemas.openxmlformats.org/officeDocument/2006/relationships/image" Target="../media/image38.emf"/></Relationships>
</file>

<file path=ppt/slides/_rels/slide214.xml.rels><?xml version="1.0" encoding="UTF-8" standalone="yes"?>
<Relationships xmlns="http://schemas.openxmlformats.org/package/2006/relationships"><Relationship Id="rId13" Type="http://schemas.openxmlformats.org/officeDocument/2006/relationships/tags" Target="../tags/tag1407.xml"/><Relationship Id="rId18" Type="http://schemas.openxmlformats.org/officeDocument/2006/relationships/tags" Target="../tags/tag1412.xml"/><Relationship Id="rId26" Type="http://schemas.openxmlformats.org/officeDocument/2006/relationships/tags" Target="../tags/tag1420.xml"/><Relationship Id="rId39" Type="http://schemas.openxmlformats.org/officeDocument/2006/relationships/slide" Target="slide172.xml"/><Relationship Id="rId21" Type="http://schemas.openxmlformats.org/officeDocument/2006/relationships/tags" Target="../tags/tag1415.xml"/><Relationship Id="rId34" Type="http://schemas.openxmlformats.org/officeDocument/2006/relationships/slide" Target="slide214.xml"/><Relationship Id="rId7" Type="http://schemas.openxmlformats.org/officeDocument/2006/relationships/tags" Target="../tags/tag1401.xml"/><Relationship Id="rId12" Type="http://schemas.openxmlformats.org/officeDocument/2006/relationships/tags" Target="../tags/tag1406.xml"/><Relationship Id="rId17" Type="http://schemas.openxmlformats.org/officeDocument/2006/relationships/tags" Target="../tags/tag1411.xml"/><Relationship Id="rId25" Type="http://schemas.openxmlformats.org/officeDocument/2006/relationships/tags" Target="../tags/tag1419.xml"/><Relationship Id="rId33" Type="http://schemas.openxmlformats.org/officeDocument/2006/relationships/slide" Target="slide217.xml"/><Relationship Id="rId38" Type="http://schemas.openxmlformats.org/officeDocument/2006/relationships/slide" Target="slide201.xml"/><Relationship Id="rId2" Type="http://schemas.openxmlformats.org/officeDocument/2006/relationships/tags" Target="../tags/tag1396.xml"/><Relationship Id="rId16" Type="http://schemas.openxmlformats.org/officeDocument/2006/relationships/tags" Target="../tags/tag1410.xml"/><Relationship Id="rId20" Type="http://schemas.openxmlformats.org/officeDocument/2006/relationships/tags" Target="../tags/tag1414.xml"/><Relationship Id="rId29" Type="http://schemas.openxmlformats.org/officeDocument/2006/relationships/tags" Target="../tags/tag1423.xml"/><Relationship Id="rId1" Type="http://schemas.openxmlformats.org/officeDocument/2006/relationships/tags" Target="../tags/tag1395.xml"/><Relationship Id="rId6" Type="http://schemas.openxmlformats.org/officeDocument/2006/relationships/tags" Target="../tags/tag1400.xml"/><Relationship Id="rId11" Type="http://schemas.openxmlformats.org/officeDocument/2006/relationships/tags" Target="../tags/tag1405.xml"/><Relationship Id="rId24" Type="http://schemas.openxmlformats.org/officeDocument/2006/relationships/tags" Target="../tags/tag1418.xml"/><Relationship Id="rId32" Type="http://schemas.openxmlformats.org/officeDocument/2006/relationships/slide" Target="slide219.xml"/><Relationship Id="rId37" Type="http://schemas.openxmlformats.org/officeDocument/2006/relationships/slide" Target="slide203.xml"/><Relationship Id="rId40" Type="http://schemas.openxmlformats.org/officeDocument/2006/relationships/slide" Target="slide170.xml"/><Relationship Id="rId5" Type="http://schemas.openxmlformats.org/officeDocument/2006/relationships/tags" Target="../tags/tag1399.xml"/><Relationship Id="rId15" Type="http://schemas.openxmlformats.org/officeDocument/2006/relationships/tags" Target="../tags/tag1409.xml"/><Relationship Id="rId23" Type="http://schemas.openxmlformats.org/officeDocument/2006/relationships/tags" Target="../tags/tag1417.xml"/><Relationship Id="rId28" Type="http://schemas.openxmlformats.org/officeDocument/2006/relationships/tags" Target="../tags/tag1422.xml"/><Relationship Id="rId36" Type="http://schemas.openxmlformats.org/officeDocument/2006/relationships/slide" Target="slide206.xml"/><Relationship Id="rId10" Type="http://schemas.openxmlformats.org/officeDocument/2006/relationships/tags" Target="../tags/tag1404.xml"/><Relationship Id="rId19" Type="http://schemas.openxmlformats.org/officeDocument/2006/relationships/tags" Target="../tags/tag1413.xml"/><Relationship Id="rId31" Type="http://schemas.openxmlformats.org/officeDocument/2006/relationships/slideLayout" Target="../slideLayouts/slideLayout6.xml"/><Relationship Id="rId4" Type="http://schemas.openxmlformats.org/officeDocument/2006/relationships/tags" Target="../tags/tag1398.xml"/><Relationship Id="rId9" Type="http://schemas.openxmlformats.org/officeDocument/2006/relationships/tags" Target="../tags/tag1403.xml"/><Relationship Id="rId14" Type="http://schemas.openxmlformats.org/officeDocument/2006/relationships/tags" Target="../tags/tag1408.xml"/><Relationship Id="rId22" Type="http://schemas.openxmlformats.org/officeDocument/2006/relationships/tags" Target="../tags/tag1416.xml"/><Relationship Id="rId27" Type="http://schemas.openxmlformats.org/officeDocument/2006/relationships/tags" Target="../tags/tag1421.xml"/><Relationship Id="rId30" Type="http://schemas.openxmlformats.org/officeDocument/2006/relationships/tags" Target="../tags/tag1424.xml"/><Relationship Id="rId35" Type="http://schemas.openxmlformats.org/officeDocument/2006/relationships/slide" Target="slide211.xml"/><Relationship Id="rId8" Type="http://schemas.openxmlformats.org/officeDocument/2006/relationships/tags" Target="../tags/tag1402.xml"/><Relationship Id="rId3" Type="http://schemas.openxmlformats.org/officeDocument/2006/relationships/tags" Target="../tags/tag1397.xml"/></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slideLayout" Target="../slideLayouts/slideLayout2.xml"/><Relationship Id="rId1" Type="http://schemas.openxmlformats.org/officeDocument/2006/relationships/tags" Target="../tags/tag1425.xml"/><Relationship Id="rId4" Type="http://schemas.openxmlformats.org/officeDocument/2006/relationships/image" Target="../media/image38.emf"/></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Layout" Target="../slideLayouts/slideLayout2.xml"/><Relationship Id="rId1" Type="http://schemas.openxmlformats.org/officeDocument/2006/relationships/tags" Target="../tags/tag1426.xml"/><Relationship Id="rId4" Type="http://schemas.openxmlformats.org/officeDocument/2006/relationships/image" Target="../media/image38.emf"/></Relationships>
</file>

<file path=ppt/slides/_rels/slide217.xml.rels><?xml version="1.0" encoding="UTF-8" standalone="yes"?>
<Relationships xmlns="http://schemas.openxmlformats.org/package/2006/relationships"><Relationship Id="rId13" Type="http://schemas.openxmlformats.org/officeDocument/2006/relationships/tags" Target="../tags/tag1439.xml"/><Relationship Id="rId18" Type="http://schemas.openxmlformats.org/officeDocument/2006/relationships/tags" Target="../tags/tag1444.xml"/><Relationship Id="rId26" Type="http://schemas.openxmlformats.org/officeDocument/2006/relationships/tags" Target="../tags/tag1452.xml"/><Relationship Id="rId39" Type="http://schemas.openxmlformats.org/officeDocument/2006/relationships/slide" Target="slide172.xml"/><Relationship Id="rId21" Type="http://schemas.openxmlformats.org/officeDocument/2006/relationships/tags" Target="../tags/tag1447.xml"/><Relationship Id="rId34" Type="http://schemas.openxmlformats.org/officeDocument/2006/relationships/slide" Target="slide214.xml"/><Relationship Id="rId7" Type="http://schemas.openxmlformats.org/officeDocument/2006/relationships/tags" Target="../tags/tag1433.xml"/><Relationship Id="rId12" Type="http://schemas.openxmlformats.org/officeDocument/2006/relationships/tags" Target="../tags/tag1438.xml"/><Relationship Id="rId17" Type="http://schemas.openxmlformats.org/officeDocument/2006/relationships/tags" Target="../tags/tag1443.xml"/><Relationship Id="rId25" Type="http://schemas.openxmlformats.org/officeDocument/2006/relationships/tags" Target="../tags/tag1451.xml"/><Relationship Id="rId33" Type="http://schemas.openxmlformats.org/officeDocument/2006/relationships/slide" Target="slide217.xml"/><Relationship Id="rId38" Type="http://schemas.openxmlformats.org/officeDocument/2006/relationships/slide" Target="slide201.xml"/><Relationship Id="rId2" Type="http://schemas.openxmlformats.org/officeDocument/2006/relationships/tags" Target="../tags/tag1428.xml"/><Relationship Id="rId16" Type="http://schemas.openxmlformats.org/officeDocument/2006/relationships/tags" Target="../tags/tag1442.xml"/><Relationship Id="rId20" Type="http://schemas.openxmlformats.org/officeDocument/2006/relationships/tags" Target="../tags/tag1446.xml"/><Relationship Id="rId29" Type="http://schemas.openxmlformats.org/officeDocument/2006/relationships/tags" Target="../tags/tag1455.xml"/><Relationship Id="rId1" Type="http://schemas.openxmlformats.org/officeDocument/2006/relationships/tags" Target="../tags/tag1427.xml"/><Relationship Id="rId6" Type="http://schemas.openxmlformats.org/officeDocument/2006/relationships/tags" Target="../tags/tag1432.xml"/><Relationship Id="rId11" Type="http://schemas.openxmlformats.org/officeDocument/2006/relationships/tags" Target="../tags/tag1437.xml"/><Relationship Id="rId24" Type="http://schemas.openxmlformats.org/officeDocument/2006/relationships/tags" Target="../tags/tag1450.xml"/><Relationship Id="rId32" Type="http://schemas.openxmlformats.org/officeDocument/2006/relationships/slide" Target="slide219.xml"/><Relationship Id="rId37" Type="http://schemas.openxmlformats.org/officeDocument/2006/relationships/slide" Target="slide203.xml"/><Relationship Id="rId40" Type="http://schemas.openxmlformats.org/officeDocument/2006/relationships/slide" Target="slide170.xml"/><Relationship Id="rId5" Type="http://schemas.openxmlformats.org/officeDocument/2006/relationships/tags" Target="../tags/tag1431.xml"/><Relationship Id="rId15" Type="http://schemas.openxmlformats.org/officeDocument/2006/relationships/tags" Target="../tags/tag1441.xml"/><Relationship Id="rId23" Type="http://schemas.openxmlformats.org/officeDocument/2006/relationships/tags" Target="../tags/tag1449.xml"/><Relationship Id="rId28" Type="http://schemas.openxmlformats.org/officeDocument/2006/relationships/tags" Target="../tags/tag1454.xml"/><Relationship Id="rId36" Type="http://schemas.openxmlformats.org/officeDocument/2006/relationships/slide" Target="slide206.xml"/><Relationship Id="rId10" Type="http://schemas.openxmlformats.org/officeDocument/2006/relationships/tags" Target="../tags/tag1436.xml"/><Relationship Id="rId19" Type="http://schemas.openxmlformats.org/officeDocument/2006/relationships/tags" Target="../tags/tag1445.xml"/><Relationship Id="rId31" Type="http://schemas.openxmlformats.org/officeDocument/2006/relationships/slideLayout" Target="../slideLayouts/slideLayout6.xml"/><Relationship Id="rId4" Type="http://schemas.openxmlformats.org/officeDocument/2006/relationships/tags" Target="../tags/tag1430.xml"/><Relationship Id="rId9" Type="http://schemas.openxmlformats.org/officeDocument/2006/relationships/tags" Target="../tags/tag1435.xml"/><Relationship Id="rId14" Type="http://schemas.openxmlformats.org/officeDocument/2006/relationships/tags" Target="../tags/tag1440.xml"/><Relationship Id="rId22" Type="http://schemas.openxmlformats.org/officeDocument/2006/relationships/tags" Target="../tags/tag1448.xml"/><Relationship Id="rId27" Type="http://schemas.openxmlformats.org/officeDocument/2006/relationships/tags" Target="../tags/tag1453.xml"/><Relationship Id="rId30" Type="http://schemas.openxmlformats.org/officeDocument/2006/relationships/tags" Target="../tags/tag1456.xml"/><Relationship Id="rId35" Type="http://schemas.openxmlformats.org/officeDocument/2006/relationships/slide" Target="slide211.xml"/><Relationship Id="rId8" Type="http://schemas.openxmlformats.org/officeDocument/2006/relationships/tags" Target="../tags/tag1434.xml"/><Relationship Id="rId3" Type="http://schemas.openxmlformats.org/officeDocument/2006/relationships/tags" Target="../tags/tag1429.xml"/></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Layout" Target="../slideLayouts/slideLayout2.xml"/><Relationship Id="rId1" Type="http://schemas.openxmlformats.org/officeDocument/2006/relationships/tags" Target="../tags/tag1457.xml"/><Relationship Id="rId4" Type="http://schemas.openxmlformats.org/officeDocument/2006/relationships/image" Target="../media/image38.emf"/></Relationships>
</file>

<file path=ppt/slides/_rels/slide219.xml.rels><?xml version="1.0" encoding="UTF-8" standalone="yes"?>
<Relationships xmlns="http://schemas.openxmlformats.org/package/2006/relationships"><Relationship Id="rId13" Type="http://schemas.openxmlformats.org/officeDocument/2006/relationships/tags" Target="../tags/tag1470.xml"/><Relationship Id="rId18" Type="http://schemas.openxmlformats.org/officeDocument/2006/relationships/tags" Target="../tags/tag1475.xml"/><Relationship Id="rId26" Type="http://schemas.openxmlformats.org/officeDocument/2006/relationships/tags" Target="../tags/tag1483.xml"/><Relationship Id="rId39" Type="http://schemas.openxmlformats.org/officeDocument/2006/relationships/slide" Target="slide172.xml"/><Relationship Id="rId21" Type="http://schemas.openxmlformats.org/officeDocument/2006/relationships/tags" Target="../tags/tag1478.xml"/><Relationship Id="rId34" Type="http://schemas.openxmlformats.org/officeDocument/2006/relationships/slide" Target="slide214.xml"/><Relationship Id="rId7" Type="http://schemas.openxmlformats.org/officeDocument/2006/relationships/tags" Target="../tags/tag1464.xml"/><Relationship Id="rId12" Type="http://schemas.openxmlformats.org/officeDocument/2006/relationships/tags" Target="../tags/tag1469.xml"/><Relationship Id="rId17" Type="http://schemas.openxmlformats.org/officeDocument/2006/relationships/tags" Target="../tags/tag1474.xml"/><Relationship Id="rId25" Type="http://schemas.openxmlformats.org/officeDocument/2006/relationships/tags" Target="../tags/tag1482.xml"/><Relationship Id="rId33" Type="http://schemas.openxmlformats.org/officeDocument/2006/relationships/slide" Target="slide217.xml"/><Relationship Id="rId38" Type="http://schemas.openxmlformats.org/officeDocument/2006/relationships/slide" Target="slide201.xml"/><Relationship Id="rId2" Type="http://schemas.openxmlformats.org/officeDocument/2006/relationships/tags" Target="../tags/tag1459.xml"/><Relationship Id="rId16" Type="http://schemas.openxmlformats.org/officeDocument/2006/relationships/tags" Target="../tags/tag1473.xml"/><Relationship Id="rId20" Type="http://schemas.openxmlformats.org/officeDocument/2006/relationships/tags" Target="../tags/tag1477.xml"/><Relationship Id="rId29" Type="http://schemas.openxmlformats.org/officeDocument/2006/relationships/tags" Target="../tags/tag1486.xml"/><Relationship Id="rId1" Type="http://schemas.openxmlformats.org/officeDocument/2006/relationships/tags" Target="../tags/tag1458.xml"/><Relationship Id="rId6" Type="http://schemas.openxmlformats.org/officeDocument/2006/relationships/tags" Target="../tags/tag1463.xml"/><Relationship Id="rId11" Type="http://schemas.openxmlformats.org/officeDocument/2006/relationships/tags" Target="../tags/tag1468.xml"/><Relationship Id="rId24" Type="http://schemas.openxmlformats.org/officeDocument/2006/relationships/tags" Target="../tags/tag1481.xml"/><Relationship Id="rId32" Type="http://schemas.openxmlformats.org/officeDocument/2006/relationships/slide" Target="slide219.xml"/><Relationship Id="rId37" Type="http://schemas.openxmlformats.org/officeDocument/2006/relationships/slide" Target="slide203.xml"/><Relationship Id="rId40" Type="http://schemas.openxmlformats.org/officeDocument/2006/relationships/slide" Target="slide170.xml"/><Relationship Id="rId5" Type="http://schemas.openxmlformats.org/officeDocument/2006/relationships/tags" Target="../tags/tag1462.xml"/><Relationship Id="rId15" Type="http://schemas.openxmlformats.org/officeDocument/2006/relationships/tags" Target="../tags/tag1472.xml"/><Relationship Id="rId23" Type="http://schemas.openxmlformats.org/officeDocument/2006/relationships/tags" Target="../tags/tag1480.xml"/><Relationship Id="rId28" Type="http://schemas.openxmlformats.org/officeDocument/2006/relationships/tags" Target="../tags/tag1485.xml"/><Relationship Id="rId36" Type="http://schemas.openxmlformats.org/officeDocument/2006/relationships/slide" Target="slide206.xml"/><Relationship Id="rId10" Type="http://schemas.openxmlformats.org/officeDocument/2006/relationships/tags" Target="../tags/tag1467.xml"/><Relationship Id="rId19" Type="http://schemas.openxmlformats.org/officeDocument/2006/relationships/tags" Target="../tags/tag1476.xml"/><Relationship Id="rId31" Type="http://schemas.openxmlformats.org/officeDocument/2006/relationships/slideLayout" Target="../slideLayouts/slideLayout6.xml"/><Relationship Id="rId4" Type="http://schemas.openxmlformats.org/officeDocument/2006/relationships/tags" Target="../tags/tag1461.xml"/><Relationship Id="rId9" Type="http://schemas.openxmlformats.org/officeDocument/2006/relationships/tags" Target="../tags/tag1466.xml"/><Relationship Id="rId14" Type="http://schemas.openxmlformats.org/officeDocument/2006/relationships/tags" Target="../tags/tag1471.xml"/><Relationship Id="rId22" Type="http://schemas.openxmlformats.org/officeDocument/2006/relationships/tags" Target="../tags/tag1479.xml"/><Relationship Id="rId27" Type="http://schemas.openxmlformats.org/officeDocument/2006/relationships/tags" Target="../tags/tag1484.xml"/><Relationship Id="rId30" Type="http://schemas.openxmlformats.org/officeDocument/2006/relationships/tags" Target="../tags/tag1487.xml"/><Relationship Id="rId35" Type="http://schemas.openxmlformats.org/officeDocument/2006/relationships/slide" Target="slide211.xml"/><Relationship Id="rId8" Type="http://schemas.openxmlformats.org/officeDocument/2006/relationships/tags" Target="../tags/tag1465.xml"/><Relationship Id="rId3" Type="http://schemas.openxmlformats.org/officeDocument/2006/relationships/tags" Target="../tags/tag1460.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tags" Target="../tags/tag244.xml"/><Relationship Id="rId5" Type="http://schemas.openxmlformats.org/officeDocument/2006/relationships/image" Target="../media/image15.png"/><Relationship Id="rId4" Type="http://schemas.openxmlformats.org/officeDocument/2006/relationships/image" Target="../media/image1.emf"/></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2.xml"/><Relationship Id="rId1" Type="http://schemas.openxmlformats.org/officeDocument/2006/relationships/tags" Target="../tags/tag1488.xml"/><Relationship Id="rId4" Type="http://schemas.openxmlformats.org/officeDocument/2006/relationships/image" Target="../media/image38.emf"/></Relationships>
</file>

<file path=ppt/slides/_rels/slide221.xml.rels><?xml version="1.0" encoding="UTF-8" standalone="yes"?>
<Relationships xmlns="http://schemas.openxmlformats.org/package/2006/relationships"><Relationship Id="rId13" Type="http://schemas.openxmlformats.org/officeDocument/2006/relationships/tags" Target="../tags/tag1501.xml"/><Relationship Id="rId18" Type="http://schemas.openxmlformats.org/officeDocument/2006/relationships/tags" Target="../tags/tag1506.xml"/><Relationship Id="rId26" Type="http://schemas.openxmlformats.org/officeDocument/2006/relationships/tags" Target="../tags/tag1514.xml"/><Relationship Id="rId3" Type="http://schemas.openxmlformats.org/officeDocument/2006/relationships/tags" Target="../tags/tag1491.xml"/><Relationship Id="rId21" Type="http://schemas.openxmlformats.org/officeDocument/2006/relationships/tags" Target="../tags/tag1509.xml"/><Relationship Id="rId34" Type="http://schemas.openxmlformats.org/officeDocument/2006/relationships/slide" Target="slide25.xml"/><Relationship Id="rId7" Type="http://schemas.openxmlformats.org/officeDocument/2006/relationships/tags" Target="../tags/tag1495.xml"/><Relationship Id="rId12" Type="http://schemas.openxmlformats.org/officeDocument/2006/relationships/tags" Target="../tags/tag1500.xml"/><Relationship Id="rId17" Type="http://schemas.openxmlformats.org/officeDocument/2006/relationships/tags" Target="../tags/tag1505.xml"/><Relationship Id="rId25" Type="http://schemas.openxmlformats.org/officeDocument/2006/relationships/tags" Target="../tags/tag1513.xml"/><Relationship Id="rId33" Type="http://schemas.openxmlformats.org/officeDocument/2006/relationships/slide" Target="slide55.xml"/><Relationship Id="rId2" Type="http://schemas.openxmlformats.org/officeDocument/2006/relationships/tags" Target="../tags/tag1490.xml"/><Relationship Id="rId16" Type="http://schemas.openxmlformats.org/officeDocument/2006/relationships/tags" Target="../tags/tag1504.xml"/><Relationship Id="rId20" Type="http://schemas.openxmlformats.org/officeDocument/2006/relationships/tags" Target="../tags/tag1508.xml"/><Relationship Id="rId29" Type="http://schemas.openxmlformats.org/officeDocument/2006/relationships/slide" Target="slide300.xml"/><Relationship Id="rId1" Type="http://schemas.openxmlformats.org/officeDocument/2006/relationships/tags" Target="../tags/tag1489.xml"/><Relationship Id="rId6" Type="http://schemas.openxmlformats.org/officeDocument/2006/relationships/tags" Target="../tags/tag1494.xml"/><Relationship Id="rId11" Type="http://schemas.openxmlformats.org/officeDocument/2006/relationships/tags" Target="../tags/tag1499.xml"/><Relationship Id="rId24" Type="http://schemas.openxmlformats.org/officeDocument/2006/relationships/tags" Target="../tags/tag1512.xml"/><Relationship Id="rId32" Type="http://schemas.openxmlformats.org/officeDocument/2006/relationships/slide" Target="slide168.xml"/><Relationship Id="rId5" Type="http://schemas.openxmlformats.org/officeDocument/2006/relationships/tags" Target="../tags/tag1493.xml"/><Relationship Id="rId15" Type="http://schemas.openxmlformats.org/officeDocument/2006/relationships/tags" Target="../tags/tag1503.xml"/><Relationship Id="rId23" Type="http://schemas.openxmlformats.org/officeDocument/2006/relationships/tags" Target="../tags/tag1511.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498.xml"/><Relationship Id="rId19" Type="http://schemas.openxmlformats.org/officeDocument/2006/relationships/tags" Target="../tags/tag1507.xml"/><Relationship Id="rId31" Type="http://schemas.openxmlformats.org/officeDocument/2006/relationships/slide" Target="slide221.xml"/><Relationship Id="rId4" Type="http://schemas.openxmlformats.org/officeDocument/2006/relationships/tags" Target="../tags/tag1492.xml"/><Relationship Id="rId9" Type="http://schemas.openxmlformats.org/officeDocument/2006/relationships/tags" Target="../tags/tag1497.xml"/><Relationship Id="rId14" Type="http://schemas.openxmlformats.org/officeDocument/2006/relationships/tags" Target="../tags/tag1502.xml"/><Relationship Id="rId22" Type="http://schemas.openxmlformats.org/officeDocument/2006/relationships/tags" Target="../tags/tag1510.xml"/><Relationship Id="rId27" Type="http://schemas.openxmlformats.org/officeDocument/2006/relationships/tags" Target="../tags/tag1515.xml"/><Relationship Id="rId30" Type="http://schemas.openxmlformats.org/officeDocument/2006/relationships/slide" Target="slide253.xml"/><Relationship Id="rId35" Type="http://schemas.openxmlformats.org/officeDocument/2006/relationships/slide" Target="slide9.xml"/><Relationship Id="rId8" Type="http://schemas.openxmlformats.org/officeDocument/2006/relationships/tags" Target="../tags/tag1496.xml"/></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Layout" Target="../slideLayouts/slideLayout2.xml"/><Relationship Id="rId1" Type="http://schemas.openxmlformats.org/officeDocument/2006/relationships/tags" Target="../tags/tag1516.xml"/><Relationship Id="rId5" Type="http://schemas.openxmlformats.org/officeDocument/2006/relationships/image" Target="../media/image60.png"/><Relationship Id="rId4" Type="http://schemas.openxmlformats.org/officeDocument/2006/relationships/image" Target="../media/image1.emf"/></Relationships>
</file>

<file path=ppt/slides/_rels/slide223.xml.rels><?xml version="1.0" encoding="UTF-8" standalone="yes"?>
<Relationships xmlns="http://schemas.openxmlformats.org/package/2006/relationships"><Relationship Id="rId8" Type="http://schemas.openxmlformats.org/officeDocument/2006/relationships/tags" Target="../tags/tag1524.xml"/><Relationship Id="rId13" Type="http://schemas.openxmlformats.org/officeDocument/2006/relationships/tags" Target="../tags/tag1529.xml"/><Relationship Id="rId18" Type="http://schemas.openxmlformats.org/officeDocument/2006/relationships/slide" Target="slide233.xml"/><Relationship Id="rId3" Type="http://schemas.openxmlformats.org/officeDocument/2006/relationships/tags" Target="../tags/tag1519.xml"/><Relationship Id="rId7" Type="http://schemas.openxmlformats.org/officeDocument/2006/relationships/tags" Target="../tags/tag1523.xml"/><Relationship Id="rId12" Type="http://schemas.openxmlformats.org/officeDocument/2006/relationships/tags" Target="../tags/tag1528.xml"/><Relationship Id="rId17" Type="http://schemas.openxmlformats.org/officeDocument/2006/relationships/slide" Target="slide245.xml"/><Relationship Id="rId2" Type="http://schemas.openxmlformats.org/officeDocument/2006/relationships/tags" Target="../tags/tag1518.xml"/><Relationship Id="rId16" Type="http://schemas.openxmlformats.org/officeDocument/2006/relationships/slideLayout" Target="../slideLayouts/slideLayout6.xml"/><Relationship Id="rId20" Type="http://schemas.openxmlformats.org/officeDocument/2006/relationships/slide" Target="slide223.xml"/><Relationship Id="rId1" Type="http://schemas.openxmlformats.org/officeDocument/2006/relationships/tags" Target="../tags/tag1517.xml"/><Relationship Id="rId6" Type="http://schemas.openxmlformats.org/officeDocument/2006/relationships/tags" Target="../tags/tag1522.xml"/><Relationship Id="rId11" Type="http://schemas.openxmlformats.org/officeDocument/2006/relationships/tags" Target="../tags/tag1527.xml"/><Relationship Id="rId5" Type="http://schemas.openxmlformats.org/officeDocument/2006/relationships/tags" Target="../tags/tag1521.xml"/><Relationship Id="rId15" Type="http://schemas.openxmlformats.org/officeDocument/2006/relationships/tags" Target="../tags/tag1531.xml"/><Relationship Id="rId10" Type="http://schemas.openxmlformats.org/officeDocument/2006/relationships/tags" Target="../tags/tag1526.xml"/><Relationship Id="rId19" Type="http://schemas.openxmlformats.org/officeDocument/2006/relationships/slide" Target="slide227.xml"/><Relationship Id="rId4" Type="http://schemas.openxmlformats.org/officeDocument/2006/relationships/tags" Target="../tags/tag1520.xml"/><Relationship Id="rId9" Type="http://schemas.openxmlformats.org/officeDocument/2006/relationships/tags" Target="../tags/tag1525.xml"/><Relationship Id="rId14" Type="http://schemas.openxmlformats.org/officeDocument/2006/relationships/tags" Target="../tags/tag1530.xml"/></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Layout" Target="../slideLayouts/slideLayout2.xml"/><Relationship Id="rId1" Type="http://schemas.openxmlformats.org/officeDocument/2006/relationships/tags" Target="../tags/tag1532.xml"/><Relationship Id="rId5" Type="http://schemas.openxmlformats.org/officeDocument/2006/relationships/image" Target="../media/image61.png"/><Relationship Id="rId4" Type="http://schemas.openxmlformats.org/officeDocument/2006/relationships/image" Target="../media/image1.emf"/></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slideLayout" Target="../slideLayouts/slideLayout2.xml"/><Relationship Id="rId1" Type="http://schemas.openxmlformats.org/officeDocument/2006/relationships/tags" Target="../tags/tag1533.xml"/><Relationship Id="rId4" Type="http://schemas.openxmlformats.org/officeDocument/2006/relationships/image" Target="../media/image1.emf"/></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182.bin"/><Relationship Id="rId2" Type="http://schemas.openxmlformats.org/officeDocument/2006/relationships/slideLayout" Target="../slideLayouts/slideLayout2.xml"/><Relationship Id="rId1" Type="http://schemas.openxmlformats.org/officeDocument/2006/relationships/tags" Target="../tags/tag1534.xml"/><Relationship Id="rId5" Type="http://schemas.openxmlformats.org/officeDocument/2006/relationships/image" Target="../media/image62.png"/><Relationship Id="rId4" Type="http://schemas.openxmlformats.org/officeDocument/2006/relationships/image" Target="../media/image1.emf"/></Relationships>
</file>

<file path=ppt/slides/_rels/slide227.xml.rels><?xml version="1.0" encoding="UTF-8" standalone="yes"?>
<Relationships xmlns="http://schemas.openxmlformats.org/package/2006/relationships"><Relationship Id="rId8" Type="http://schemas.openxmlformats.org/officeDocument/2006/relationships/tags" Target="../tags/tag1542.xml"/><Relationship Id="rId13" Type="http://schemas.openxmlformats.org/officeDocument/2006/relationships/tags" Target="../tags/tag1547.xml"/><Relationship Id="rId18" Type="http://schemas.openxmlformats.org/officeDocument/2006/relationships/slide" Target="slide233.xml"/><Relationship Id="rId3" Type="http://schemas.openxmlformats.org/officeDocument/2006/relationships/tags" Target="../tags/tag1537.xml"/><Relationship Id="rId7" Type="http://schemas.openxmlformats.org/officeDocument/2006/relationships/tags" Target="../tags/tag1541.xml"/><Relationship Id="rId12" Type="http://schemas.openxmlformats.org/officeDocument/2006/relationships/tags" Target="../tags/tag1546.xml"/><Relationship Id="rId17" Type="http://schemas.openxmlformats.org/officeDocument/2006/relationships/slide" Target="slide245.xml"/><Relationship Id="rId2" Type="http://schemas.openxmlformats.org/officeDocument/2006/relationships/tags" Target="../tags/tag1536.xml"/><Relationship Id="rId16" Type="http://schemas.openxmlformats.org/officeDocument/2006/relationships/slideLayout" Target="../slideLayouts/slideLayout6.xml"/><Relationship Id="rId20" Type="http://schemas.openxmlformats.org/officeDocument/2006/relationships/slide" Target="slide223.xml"/><Relationship Id="rId1" Type="http://schemas.openxmlformats.org/officeDocument/2006/relationships/tags" Target="../tags/tag1535.xml"/><Relationship Id="rId6" Type="http://schemas.openxmlformats.org/officeDocument/2006/relationships/tags" Target="../tags/tag1540.xml"/><Relationship Id="rId11" Type="http://schemas.openxmlformats.org/officeDocument/2006/relationships/tags" Target="../tags/tag1545.xml"/><Relationship Id="rId5" Type="http://schemas.openxmlformats.org/officeDocument/2006/relationships/tags" Target="../tags/tag1539.xml"/><Relationship Id="rId15" Type="http://schemas.openxmlformats.org/officeDocument/2006/relationships/tags" Target="../tags/tag1549.xml"/><Relationship Id="rId10" Type="http://schemas.openxmlformats.org/officeDocument/2006/relationships/tags" Target="../tags/tag1544.xml"/><Relationship Id="rId19" Type="http://schemas.openxmlformats.org/officeDocument/2006/relationships/slide" Target="slide227.xml"/><Relationship Id="rId4" Type="http://schemas.openxmlformats.org/officeDocument/2006/relationships/tags" Target="../tags/tag1538.xml"/><Relationship Id="rId9" Type="http://schemas.openxmlformats.org/officeDocument/2006/relationships/tags" Target="../tags/tag1543.xml"/><Relationship Id="rId14" Type="http://schemas.openxmlformats.org/officeDocument/2006/relationships/tags" Target="../tags/tag1548.xml"/></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slideLayout" Target="../slideLayouts/slideLayout2.xml"/><Relationship Id="rId1" Type="http://schemas.openxmlformats.org/officeDocument/2006/relationships/tags" Target="../tags/tag1550.xml"/><Relationship Id="rId4" Type="http://schemas.openxmlformats.org/officeDocument/2006/relationships/image" Target="../media/image1.emf"/></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slideLayout" Target="../slideLayouts/slideLayout2.xml"/><Relationship Id="rId1" Type="http://schemas.openxmlformats.org/officeDocument/2006/relationships/tags" Target="../tags/tag1551.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13" Type="http://schemas.openxmlformats.org/officeDocument/2006/relationships/tags" Target="../tags/tag257.xml"/><Relationship Id="rId18" Type="http://schemas.openxmlformats.org/officeDocument/2006/relationships/tags" Target="../tags/tag262.xml"/><Relationship Id="rId26" Type="http://schemas.openxmlformats.org/officeDocument/2006/relationships/slideLayout" Target="../slideLayouts/slideLayout6.xml"/><Relationship Id="rId3" Type="http://schemas.openxmlformats.org/officeDocument/2006/relationships/tags" Target="../tags/tag247.xml"/><Relationship Id="rId21" Type="http://schemas.openxmlformats.org/officeDocument/2006/relationships/tags" Target="../tags/tag265.xml"/><Relationship Id="rId34" Type="http://schemas.openxmlformats.org/officeDocument/2006/relationships/oleObject" Target="../embeddings/oleObject20.bin"/><Relationship Id="rId7" Type="http://schemas.openxmlformats.org/officeDocument/2006/relationships/tags" Target="../tags/tag251.xml"/><Relationship Id="rId12" Type="http://schemas.openxmlformats.org/officeDocument/2006/relationships/tags" Target="../tags/tag256.xml"/><Relationship Id="rId17" Type="http://schemas.openxmlformats.org/officeDocument/2006/relationships/tags" Target="../tags/tag261.xml"/><Relationship Id="rId25" Type="http://schemas.openxmlformats.org/officeDocument/2006/relationships/tags" Target="../tags/tag269.xml"/><Relationship Id="rId33" Type="http://schemas.openxmlformats.org/officeDocument/2006/relationships/slide" Target="slide11.xml"/><Relationship Id="rId2" Type="http://schemas.openxmlformats.org/officeDocument/2006/relationships/tags" Target="../tags/tag246.xml"/><Relationship Id="rId16" Type="http://schemas.openxmlformats.org/officeDocument/2006/relationships/tags" Target="../tags/tag260.xml"/><Relationship Id="rId20" Type="http://schemas.openxmlformats.org/officeDocument/2006/relationships/tags" Target="../tags/tag264.xml"/><Relationship Id="rId29" Type="http://schemas.openxmlformats.org/officeDocument/2006/relationships/slide" Target="slide19.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tags" Target="../tags/tag255.xml"/><Relationship Id="rId24" Type="http://schemas.openxmlformats.org/officeDocument/2006/relationships/tags" Target="../tags/tag268.xml"/><Relationship Id="rId32" Type="http://schemas.openxmlformats.org/officeDocument/2006/relationships/slide" Target="slide13.xml"/><Relationship Id="rId5" Type="http://schemas.openxmlformats.org/officeDocument/2006/relationships/tags" Target="../tags/tag249.xml"/><Relationship Id="rId15" Type="http://schemas.openxmlformats.org/officeDocument/2006/relationships/tags" Target="../tags/tag259.xml"/><Relationship Id="rId23" Type="http://schemas.openxmlformats.org/officeDocument/2006/relationships/tags" Target="../tags/tag267.xml"/><Relationship Id="rId28" Type="http://schemas.openxmlformats.org/officeDocument/2006/relationships/slide" Target="slide21.xml"/><Relationship Id="rId10" Type="http://schemas.openxmlformats.org/officeDocument/2006/relationships/tags" Target="../tags/tag254.xml"/><Relationship Id="rId19" Type="http://schemas.openxmlformats.org/officeDocument/2006/relationships/tags" Target="../tags/tag263.xml"/><Relationship Id="rId31" Type="http://schemas.openxmlformats.org/officeDocument/2006/relationships/slide" Target="slide15.xml"/><Relationship Id="rId4" Type="http://schemas.openxmlformats.org/officeDocument/2006/relationships/tags" Target="../tags/tag248.xml"/><Relationship Id="rId9" Type="http://schemas.openxmlformats.org/officeDocument/2006/relationships/tags" Target="../tags/tag253.xml"/><Relationship Id="rId14" Type="http://schemas.openxmlformats.org/officeDocument/2006/relationships/tags" Target="../tags/tag258.xml"/><Relationship Id="rId22" Type="http://schemas.openxmlformats.org/officeDocument/2006/relationships/tags" Target="../tags/tag266.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52.xml"/></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185.bin"/><Relationship Id="rId2" Type="http://schemas.openxmlformats.org/officeDocument/2006/relationships/slideLayout" Target="../slideLayouts/slideLayout2.xml"/><Relationship Id="rId1" Type="http://schemas.openxmlformats.org/officeDocument/2006/relationships/tags" Target="../tags/tag1552.xml"/><Relationship Id="rId4" Type="http://schemas.openxmlformats.org/officeDocument/2006/relationships/image" Target="../media/image1.emf"/></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186.bin"/><Relationship Id="rId2" Type="http://schemas.openxmlformats.org/officeDocument/2006/relationships/slideLayout" Target="../slideLayouts/slideLayout2.xml"/><Relationship Id="rId1" Type="http://schemas.openxmlformats.org/officeDocument/2006/relationships/tags" Target="../tags/tag1553.xml"/><Relationship Id="rId4" Type="http://schemas.openxmlformats.org/officeDocument/2006/relationships/image" Target="../media/image1.emf"/></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187.bin"/><Relationship Id="rId2" Type="http://schemas.openxmlformats.org/officeDocument/2006/relationships/slideLayout" Target="../slideLayouts/slideLayout2.xml"/><Relationship Id="rId1" Type="http://schemas.openxmlformats.org/officeDocument/2006/relationships/tags" Target="../tags/tag1554.xml"/><Relationship Id="rId4" Type="http://schemas.openxmlformats.org/officeDocument/2006/relationships/image" Target="../media/image1.emf"/></Relationships>
</file>

<file path=ppt/slides/_rels/slide233.xml.rels><?xml version="1.0" encoding="UTF-8" standalone="yes"?>
<Relationships xmlns="http://schemas.openxmlformats.org/package/2006/relationships"><Relationship Id="rId13" Type="http://schemas.openxmlformats.org/officeDocument/2006/relationships/tags" Target="../tags/tag1567.xml"/><Relationship Id="rId18" Type="http://schemas.openxmlformats.org/officeDocument/2006/relationships/tags" Target="../tags/tag1572.xml"/><Relationship Id="rId26" Type="http://schemas.openxmlformats.org/officeDocument/2006/relationships/tags" Target="../tags/tag1580.xml"/><Relationship Id="rId3" Type="http://schemas.openxmlformats.org/officeDocument/2006/relationships/tags" Target="../tags/tag1557.xml"/><Relationship Id="rId21" Type="http://schemas.openxmlformats.org/officeDocument/2006/relationships/tags" Target="../tags/tag1575.xml"/><Relationship Id="rId34" Type="http://schemas.openxmlformats.org/officeDocument/2006/relationships/slide" Target="slide233.xml"/><Relationship Id="rId7" Type="http://schemas.openxmlformats.org/officeDocument/2006/relationships/tags" Target="../tags/tag1561.xml"/><Relationship Id="rId12" Type="http://schemas.openxmlformats.org/officeDocument/2006/relationships/tags" Target="../tags/tag1566.xml"/><Relationship Id="rId17" Type="http://schemas.openxmlformats.org/officeDocument/2006/relationships/tags" Target="../tags/tag1571.xml"/><Relationship Id="rId25" Type="http://schemas.openxmlformats.org/officeDocument/2006/relationships/tags" Target="../tags/tag1579.xml"/><Relationship Id="rId33" Type="http://schemas.openxmlformats.org/officeDocument/2006/relationships/slide" Target="slide235.xml"/><Relationship Id="rId2" Type="http://schemas.openxmlformats.org/officeDocument/2006/relationships/tags" Target="../tags/tag1556.xml"/><Relationship Id="rId16" Type="http://schemas.openxmlformats.org/officeDocument/2006/relationships/tags" Target="../tags/tag1570.xml"/><Relationship Id="rId20" Type="http://schemas.openxmlformats.org/officeDocument/2006/relationships/tags" Target="../tags/tag1574.xml"/><Relationship Id="rId29" Type="http://schemas.openxmlformats.org/officeDocument/2006/relationships/slide" Target="slide245.xml"/><Relationship Id="rId1" Type="http://schemas.openxmlformats.org/officeDocument/2006/relationships/tags" Target="../tags/tag1555.xml"/><Relationship Id="rId6" Type="http://schemas.openxmlformats.org/officeDocument/2006/relationships/tags" Target="../tags/tag1560.xml"/><Relationship Id="rId11" Type="http://schemas.openxmlformats.org/officeDocument/2006/relationships/tags" Target="../tags/tag1565.xml"/><Relationship Id="rId24" Type="http://schemas.openxmlformats.org/officeDocument/2006/relationships/tags" Target="../tags/tag1578.xml"/><Relationship Id="rId32" Type="http://schemas.openxmlformats.org/officeDocument/2006/relationships/slide" Target="slide237.xml"/><Relationship Id="rId5" Type="http://schemas.openxmlformats.org/officeDocument/2006/relationships/tags" Target="../tags/tag1559.xml"/><Relationship Id="rId15" Type="http://schemas.openxmlformats.org/officeDocument/2006/relationships/tags" Target="../tags/tag1569.xml"/><Relationship Id="rId23" Type="http://schemas.openxmlformats.org/officeDocument/2006/relationships/tags" Target="../tags/tag1577.xml"/><Relationship Id="rId28" Type="http://schemas.openxmlformats.org/officeDocument/2006/relationships/slideLayout" Target="../slideLayouts/slideLayout6.xml"/><Relationship Id="rId36" Type="http://schemas.openxmlformats.org/officeDocument/2006/relationships/slide" Target="slide223.xml"/><Relationship Id="rId10" Type="http://schemas.openxmlformats.org/officeDocument/2006/relationships/tags" Target="../tags/tag1564.xml"/><Relationship Id="rId19" Type="http://schemas.openxmlformats.org/officeDocument/2006/relationships/tags" Target="../tags/tag1573.xml"/><Relationship Id="rId31" Type="http://schemas.openxmlformats.org/officeDocument/2006/relationships/slide" Target="slide241.xml"/><Relationship Id="rId4" Type="http://schemas.openxmlformats.org/officeDocument/2006/relationships/tags" Target="../tags/tag1558.xml"/><Relationship Id="rId9" Type="http://schemas.openxmlformats.org/officeDocument/2006/relationships/tags" Target="../tags/tag1563.xml"/><Relationship Id="rId14" Type="http://schemas.openxmlformats.org/officeDocument/2006/relationships/tags" Target="../tags/tag1568.xml"/><Relationship Id="rId22" Type="http://schemas.openxmlformats.org/officeDocument/2006/relationships/tags" Target="../tags/tag1576.xml"/><Relationship Id="rId27" Type="http://schemas.openxmlformats.org/officeDocument/2006/relationships/tags" Target="../tags/tag1581.xml"/><Relationship Id="rId30" Type="http://schemas.openxmlformats.org/officeDocument/2006/relationships/slide" Target="slide243.xml"/><Relationship Id="rId35" Type="http://schemas.openxmlformats.org/officeDocument/2006/relationships/slide" Target="slide227.xml"/><Relationship Id="rId8" Type="http://schemas.openxmlformats.org/officeDocument/2006/relationships/tags" Target="../tags/tag1562.xml"/></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Layout" Target="../slideLayouts/slideLayout2.xml"/><Relationship Id="rId1" Type="http://schemas.openxmlformats.org/officeDocument/2006/relationships/tags" Target="../tags/tag1582.xml"/><Relationship Id="rId5" Type="http://schemas.openxmlformats.org/officeDocument/2006/relationships/image" Target="../media/image63.png"/><Relationship Id="rId4" Type="http://schemas.openxmlformats.org/officeDocument/2006/relationships/image" Target="../media/image1.emf"/></Relationships>
</file>

<file path=ppt/slides/_rels/slide235.xml.rels><?xml version="1.0" encoding="UTF-8" standalone="yes"?>
<Relationships xmlns="http://schemas.openxmlformats.org/package/2006/relationships"><Relationship Id="rId13" Type="http://schemas.openxmlformats.org/officeDocument/2006/relationships/tags" Target="../tags/tag1595.xml"/><Relationship Id="rId18" Type="http://schemas.openxmlformats.org/officeDocument/2006/relationships/tags" Target="../tags/tag1600.xml"/><Relationship Id="rId26" Type="http://schemas.openxmlformats.org/officeDocument/2006/relationships/tags" Target="../tags/tag1608.xml"/><Relationship Id="rId3" Type="http://schemas.openxmlformats.org/officeDocument/2006/relationships/tags" Target="../tags/tag1585.xml"/><Relationship Id="rId21" Type="http://schemas.openxmlformats.org/officeDocument/2006/relationships/tags" Target="../tags/tag1603.xml"/><Relationship Id="rId34" Type="http://schemas.openxmlformats.org/officeDocument/2006/relationships/slide" Target="slide233.xml"/><Relationship Id="rId7" Type="http://schemas.openxmlformats.org/officeDocument/2006/relationships/tags" Target="../tags/tag1589.xml"/><Relationship Id="rId12" Type="http://schemas.openxmlformats.org/officeDocument/2006/relationships/tags" Target="../tags/tag1594.xml"/><Relationship Id="rId17" Type="http://schemas.openxmlformats.org/officeDocument/2006/relationships/tags" Target="../tags/tag1599.xml"/><Relationship Id="rId25" Type="http://schemas.openxmlformats.org/officeDocument/2006/relationships/tags" Target="../tags/tag1607.xml"/><Relationship Id="rId33" Type="http://schemas.openxmlformats.org/officeDocument/2006/relationships/slide" Target="slide235.xml"/><Relationship Id="rId2" Type="http://schemas.openxmlformats.org/officeDocument/2006/relationships/tags" Target="../tags/tag1584.xml"/><Relationship Id="rId16" Type="http://schemas.openxmlformats.org/officeDocument/2006/relationships/tags" Target="../tags/tag1598.xml"/><Relationship Id="rId20" Type="http://schemas.openxmlformats.org/officeDocument/2006/relationships/tags" Target="../tags/tag1602.xml"/><Relationship Id="rId29" Type="http://schemas.openxmlformats.org/officeDocument/2006/relationships/slide" Target="slide245.xml"/><Relationship Id="rId1" Type="http://schemas.openxmlformats.org/officeDocument/2006/relationships/tags" Target="../tags/tag1583.xml"/><Relationship Id="rId6" Type="http://schemas.openxmlformats.org/officeDocument/2006/relationships/tags" Target="../tags/tag1588.xml"/><Relationship Id="rId11" Type="http://schemas.openxmlformats.org/officeDocument/2006/relationships/tags" Target="../tags/tag1593.xml"/><Relationship Id="rId24" Type="http://schemas.openxmlformats.org/officeDocument/2006/relationships/tags" Target="../tags/tag1606.xml"/><Relationship Id="rId32" Type="http://schemas.openxmlformats.org/officeDocument/2006/relationships/slide" Target="slide237.xml"/><Relationship Id="rId5" Type="http://schemas.openxmlformats.org/officeDocument/2006/relationships/tags" Target="../tags/tag1587.xml"/><Relationship Id="rId15" Type="http://schemas.openxmlformats.org/officeDocument/2006/relationships/tags" Target="../tags/tag1597.xml"/><Relationship Id="rId23" Type="http://schemas.openxmlformats.org/officeDocument/2006/relationships/tags" Target="../tags/tag1605.xml"/><Relationship Id="rId28" Type="http://schemas.openxmlformats.org/officeDocument/2006/relationships/slideLayout" Target="../slideLayouts/slideLayout6.xml"/><Relationship Id="rId36" Type="http://schemas.openxmlformats.org/officeDocument/2006/relationships/slide" Target="slide223.xml"/><Relationship Id="rId10" Type="http://schemas.openxmlformats.org/officeDocument/2006/relationships/tags" Target="../tags/tag1592.xml"/><Relationship Id="rId19" Type="http://schemas.openxmlformats.org/officeDocument/2006/relationships/tags" Target="../tags/tag1601.xml"/><Relationship Id="rId31" Type="http://schemas.openxmlformats.org/officeDocument/2006/relationships/slide" Target="slide241.xml"/><Relationship Id="rId4" Type="http://schemas.openxmlformats.org/officeDocument/2006/relationships/tags" Target="../tags/tag1586.xml"/><Relationship Id="rId9" Type="http://schemas.openxmlformats.org/officeDocument/2006/relationships/tags" Target="../tags/tag1591.xml"/><Relationship Id="rId14" Type="http://schemas.openxmlformats.org/officeDocument/2006/relationships/tags" Target="../tags/tag1596.xml"/><Relationship Id="rId22" Type="http://schemas.openxmlformats.org/officeDocument/2006/relationships/tags" Target="../tags/tag1604.xml"/><Relationship Id="rId27" Type="http://schemas.openxmlformats.org/officeDocument/2006/relationships/tags" Target="../tags/tag1609.xml"/><Relationship Id="rId30" Type="http://schemas.openxmlformats.org/officeDocument/2006/relationships/slide" Target="slide243.xml"/><Relationship Id="rId35" Type="http://schemas.openxmlformats.org/officeDocument/2006/relationships/slide" Target="slide227.xml"/><Relationship Id="rId8" Type="http://schemas.openxmlformats.org/officeDocument/2006/relationships/tags" Target="../tags/tag1590.xml"/></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Layout" Target="../slideLayouts/slideLayout2.xml"/><Relationship Id="rId1" Type="http://schemas.openxmlformats.org/officeDocument/2006/relationships/tags" Target="../tags/tag1610.xml"/><Relationship Id="rId4" Type="http://schemas.openxmlformats.org/officeDocument/2006/relationships/image" Target="../media/image1.emf"/></Relationships>
</file>

<file path=ppt/slides/_rels/slide237.xml.rels><?xml version="1.0" encoding="UTF-8" standalone="yes"?>
<Relationships xmlns="http://schemas.openxmlformats.org/package/2006/relationships"><Relationship Id="rId13" Type="http://schemas.openxmlformats.org/officeDocument/2006/relationships/tags" Target="../tags/tag1623.xml"/><Relationship Id="rId18" Type="http://schemas.openxmlformats.org/officeDocument/2006/relationships/tags" Target="../tags/tag1628.xml"/><Relationship Id="rId26" Type="http://schemas.openxmlformats.org/officeDocument/2006/relationships/tags" Target="../tags/tag1636.xml"/><Relationship Id="rId3" Type="http://schemas.openxmlformats.org/officeDocument/2006/relationships/tags" Target="../tags/tag1613.xml"/><Relationship Id="rId21" Type="http://schemas.openxmlformats.org/officeDocument/2006/relationships/tags" Target="../tags/tag1631.xml"/><Relationship Id="rId34" Type="http://schemas.openxmlformats.org/officeDocument/2006/relationships/slide" Target="slide233.xml"/><Relationship Id="rId7" Type="http://schemas.openxmlformats.org/officeDocument/2006/relationships/tags" Target="../tags/tag1617.xml"/><Relationship Id="rId12" Type="http://schemas.openxmlformats.org/officeDocument/2006/relationships/tags" Target="../tags/tag1622.xml"/><Relationship Id="rId17" Type="http://schemas.openxmlformats.org/officeDocument/2006/relationships/tags" Target="../tags/tag1627.xml"/><Relationship Id="rId25" Type="http://schemas.openxmlformats.org/officeDocument/2006/relationships/tags" Target="../tags/tag1635.xml"/><Relationship Id="rId33" Type="http://schemas.openxmlformats.org/officeDocument/2006/relationships/slide" Target="slide235.xml"/><Relationship Id="rId2" Type="http://schemas.openxmlformats.org/officeDocument/2006/relationships/tags" Target="../tags/tag1612.xml"/><Relationship Id="rId16" Type="http://schemas.openxmlformats.org/officeDocument/2006/relationships/tags" Target="../tags/tag1626.xml"/><Relationship Id="rId20" Type="http://schemas.openxmlformats.org/officeDocument/2006/relationships/tags" Target="../tags/tag1630.xml"/><Relationship Id="rId29" Type="http://schemas.openxmlformats.org/officeDocument/2006/relationships/slide" Target="slide245.xml"/><Relationship Id="rId1" Type="http://schemas.openxmlformats.org/officeDocument/2006/relationships/tags" Target="../tags/tag1611.xml"/><Relationship Id="rId6" Type="http://schemas.openxmlformats.org/officeDocument/2006/relationships/tags" Target="../tags/tag1616.xml"/><Relationship Id="rId11" Type="http://schemas.openxmlformats.org/officeDocument/2006/relationships/tags" Target="../tags/tag1621.xml"/><Relationship Id="rId24" Type="http://schemas.openxmlformats.org/officeDocument/2006/relationships/tags" Target="../tags/tag1634.xml"/><Relationship Id="rId32" Type="http://schemas.openxmlformats.org/officeDocument/2006/relationships/slide" Target="slide237.xml"/><Relationship Id="rId5" Type="http://schemas.openxmlformats.org/officeDocument/2006/relationships/tags" Target="../tags/tag1615.xml"/><Relationship Id="rId15" Type="http://schemas.openxmlformats.org/officeDocument/2006/relationships/tags" Target="../tags/tag1625.xml"/><Relationship Id="rId23" Type="http://schemas.openxmlformats.org/officeDocument/2006/relationships/tags" Target="../tags/tag1633.xml"/><Relationship Id="rId28" Type="http://schemas.openxmlformats.org/officeDocument/2006/relationships/slideLayout" Target="../slideLayouts/slideLayout6.xml"/><Relationship Id="rId36" Type="http://schemas.openxmlformats.org/officeDocument/2006/relationships/slide" Target="slide223.xml"/><Relationship Id="rId10" Type="http://schemas.openxmlformats.org/officeDocument/2006/relationships/tags" Target="../tags/tag1620.xml"/><Relationship Id="rId19" Type="http://schemas.openxmlformats.org/officeDocument/2006/relationships/tags" Target="../tags/tag1629.xml"/><Relationship Id="rId31" Type="http://schemas.openxmlformats.org/officeDocument/2006/relationships/slide" Target="slide241.xml"/><Relationship Id="rId4" Type="http://schemas.openxmlformats.org/officeDocument/2006/relationships/tags" Target="../tags/tag1614.xml"/><Relationship Id="rId9" Type="http://schemas.openxmlformats.org/officeDocument/2006/relationships/tags" Target="../tags/tag1619.xml"/><Relationship Id="rId14" Type="http://schemas.openxmlformats.org/officeDocument/2006/relationships/tags" Target="../tags/tag1624.xml"/><Relationship Id="rId22" Type="http://schemas.openxmlformats.org/officeDocument/2006/relationships/tags" Target="../tags/tag1632.xml"/><Relationship Id="rId27" Type="http://schemas.openxmlformats.org/officeDocument/2006/relationships/tags" Target="../tags/tag1637.xml"/><Relationship Id="rId30" Type="http://schemas.openxmlformats.org/officeDocument/2006/relationships/slide" Target="slide243.xml"/><Relationship Id="rId35" Type="http://schemas.openxmlformats.org/officeDocument/2006/relationships/slide" Target="slide227.xml"/><Relationship Id="rId8" Type="http://schemas.openxmlformats.org/officeDocument/2006/relationships/tags" Target="../tags/tag1618.xml"/></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190.bin"/><Relationship Id="rId2" Type="http://schemas.openxmlformats.org/officeDocument/2006/relationships/slideLayout" Target="../slideLayouts/slideLayout2.xml"/><Relationship Id="rId1" Type="http://schemas.openxmlformats.org/officeDocument/2006/relationships/tags" Target="../tags/tag1638.xml"/><Relationship Id="rId4" Type="http://schemas.openxmlformats.org/officeDocument/2006/relationships/image" Target="../media/image1.emf"/></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Layout" Target="../slideLayouts/slideLayout2.xml"/><Relationship Id="rId1" Type="http://schemas.openxmlformats.org/officeDocument/2006/relationships/tags" Target="../tags/tag1639.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tags" Target="../tags/tag270.xml"/><Relationship Id="rId5" Type="http://schemas.openxmlformats.org/officeDocument/2006/relationships/image" Target="../media/image16.png"/><Relationship Id="rId4" Type="http://schemas.openxmlformats.org/officeDocument/2006/relationships/image" Target="../media/image1.emf"/></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192.bin"/><Relationship Id="rId2" Type="http://schemas.openxmlformats.org/officeDocument/2006/relationships/slideLayout" Target="../slideLayouts/slideLayout2.xml"/><Relationship Id="rId1" Type="http://schemas.openxmlformats.org/officeDocument/2006/relationships/tags" Target="../tags/tag1640.xml"/><Relationship Id="rId4" Type="http://schemas.openxmlformats.org/officeDocument/2006/relationships/image" Target="../media/image1.emf"/></Relationships>
</file>

<file path=ppt/slides/_rels/slide241.xml.rels><?xml version="1.0" encoding="UTF-8" standalone="yes"?>
<Relationships xmlns="http://schemas.openxmlformats.org/package/2006/relationships"><Relationship Id="rId13" Type="http://schemas.openxmlformats.org/officeDocument/2006/relationships/tags" Target="../tags/tag1653.xml"/><Relationship Id="rId18" Type="http://schemas.openxmlformats.org/officeDocument/2006/relationships/tags" Target="../tags/tag1658.xml"/><Relationship Id="rId26" Type="http://schemas.openxmlformats.org/officeDocument/2006/relationships/tags" Target="../tags/tag1666.xml"/><Relationship Id="rId3" Type="http://schemas.openxmlformats.org/officeDocument/2006/relationships/tags" Target="../tags/tag1643.xml"/><Relationship Id="rId21" Type="http://schemas.openxmlformats.org/officeDocument/2006/relationships/tags" Target="../tags/tag1661.xml"/><Relationship Id="rId34" Type="http://schemas.openxmlformats.org/officeDocument/2006/relationships/slide" Target="slide233.xml"/><Relationship Id="rId7" Type="http://schemas.openxmlformats.org/officeDocument/2006/relationships/tags" Target="../tags/tag1647.xml"/><Relationship Id="rId12" Type="http://schemas.openxmlformats.org/officeDocument/2006/relationships/tags" Target="../tags/tag1652.xml"/><Relationship Id="rId17" Type="http://schemas.openxmlformats.org/officeDocument/2006/relationships/tags" Target="../tags/tag1657.xml"/><Relationship Id="rId25" Type="http://schemas.openxmlformats.org/officeDocument/2006/relationships/tags" Target="../tags/tag1665.xml"/><Relationship Id="rId33" Type="http://schemas.openxmlformats.org/officeDocument/2006/relationships/slide" Target="slide235.xml"/><Relationship Id="rId2" Type="http://schemas.openxmlformats.org/officeDocument/2006/relationships/tags" Target="../tags/tag1642.xml"/><Relationship Id="rId16" Type="http://schemas.openxmlformats.org/officeDocument/2006/relationships/tags" Target="../tags/tag1656.xml"/><Relationship Id="rId20" Type="http://schemas.openxmlformats.org/officeDocument/2006/relationships/tags" Target="../tags/tag1660.xml"/><Relationship Id="rId29" Type="http://schemas.openxmlformats.org/officeDocument/2006/relationships/slide" Target="slide245.xml"/><Relationship Id="rId1" Type="http://schemas.openxmlformats.org/officeDocument/2006/relationships/tags" Target="../tags/tag1641.xml"/><Relationship Id="rId6" Type="http://schemas.openxmlformats.org/officeDocument/2006/relationships/tags" Target="../tags/tag1646.xml"/><Relationship Id="rId11" Type="http://schemas.openxmlformats.org/officeDocument/2006/relationships/tags" Target="../tags/tag1651.xml"/><Relationship Id="rId24" Type="http://schemas.openxmlformats.org/officeDocument/2006/relationships/tags" Target="../tags/tag1664.xml"/><Relationship Id="rId32" Type="http://schemas.openxmlformats.org/officeDocument/2006/relationships/slide" Target="slide237.xml"/><Relationship Id="rId5" Type="http://schemas.openxmlformats.org/officeDocument/2006/relationships/tags" Target="../tags/tag1645.xml"/><Relationship Id="rId15" Type="http://schemas.openxmlformats.org/officeDocument/2006/relationships/tags" Target="../tags/tag1655.xml"/><Relationship Id="rId23" Type="http://schemas.openxmlformats.org/officeDocument/2006/relationships/tags" Target="../tags/tag1663.xml"/><Relationship Id="rId28" Type="http://schemas.openxmlformats.org/officeDocument/2006/relationships/slideLayout" Target="../slideLayouts/slideLayout6.xml"/><Relationship Id="rId36" Type="http://schemas.openxmlformats.org/officeDocument/2006/relationships/slide" Target="slide223.xml"/><Relationship Id="rId10" Type="http://schemas.openxmlformats.org/officeDocument/2006/relationships/tags" Target="../tags/tag1650.xml"/><Relationship Id="rId19" Type="http://schemas.openxmlformats.org/officeDocument/2006/relationships/tags" Target="../tags/tag1659.xml"/><Relationship Id="rId31" Type="http://schemas.openxmlformats.org/officeDocument/2006/relationships/slide" Target="slide241.xml"/><Relationship Id="rId4" Type="http://schemas.openxmlformats.org/officeDocument/2006/relationships/tags" Target="../tags/tag1644.xml"/><Relationship Id="rId9" Type="http://schemas.openxmlformats.org/officeDocument/2006/relationships/tags" Target="../tags/tag1649.xml"/><Relationship Id="rId14" Type="http://schemas.openxmlformats.org/officeDocument/2006/relationships/tags" Target="../tags/tag1654.xml"/><Relationship Id="rId22" Type="http://schemas.openxmlformats.org/officeDocument/2006/relationships/tags" Target="../tags/tag1662.xml"/><Relationship Id="rId27" Type="http://schemas.openxmlformats.org/officeDocument/2006/relationships/tags" Target="../tags/tag1667.xml"/><Relationship Id="rId30" Type="http://schemas.openxmlformats.org/officeDocument/2006/relationships/slide" Target="slide243.xml"/><Relationship Id="rId35" Type="http://schemas.openxmlformats.org/officeDocument/2006/relationships/slide" Target="slide227.xml"/><Relationship Id="rId8" Type="http://schemas.openxmlformats.org/officeDocument/2006/relationships/tags" Target="../tags/tag1648.xml"/></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193.bin"/><Relationship Id="rId2" Type="http://schemas.openxmlformats.org/officeDocument/2006/relationships/slideLayout" Target="../slideLayouts/slideLayout2.xml"/><Relationship Id="rId1" Type="http://schemas.openxmlformats.org/officeDocument/2006/relationships/tags" Target="../tags/tag1668.xml"/><Relationship Id="rId4" Type="http://schemas.openxmlformats.org/officeDocument/2006/relationships/image" Target="../media/image1.emf"/></Relationships>
</file>

<file path=ppt/slides/_rels/slide243.xml.rels><?xml version="1.0" encoding="UTF-8" standalone="yes"?>
<Relationships xmlns="http://schemas.openxmlformats.org/package/2006/relationships"><Relationship Id="rId13" Type="http://schemas.openxmlformats.org/officeDocument/2006/relationships/tags" Target="../tags/tag1681.xml"/><Relationship Id="rId18" Type="http://schemas.openxmlformats.org/officeDocument/2006/relationships/tags" Target="../tags/tag1686.xml"/><Relationship Id="rId26" Type="http://schemas.openxmlformats.org/officeDocument/2006/relationships/tags" Target="../tags/tag1694.xml"/><Relationship Id="rId3" Type="http://schemas.openxmlformats.org/officeDocument/2006/relationships/tags" Target="../tags/tag1671.xml"/><Relationship Id="rId21" Type="http://schemas.openxmlformats.org/officeDocument/2006/relationships/tags" Target="../tags/tag1689.xml"/><Relationship Id="rId34" Type="http://schemas.openxmlformats.org/officeDocument/2006/relationships/slide" Target="slide233.xml"/><Relationship Id="rId7" Type="http://schemas.openxmlformats.org/officeDocument/2006/relationships/tags" Target="../tags/tag1675.xml"/><Relationship Id="rId12" Type="http://schemas.openxmlformats.org/officeDocument/2006/relationships/tags" Target="../tags/tag1680.xml"/><Relationship Id="rId17" Type="http://schemas.openxmlformats.org/officeDocument/2006/relationships/tags" Target="../tags/tag1685.xml"/><Relationship Id="rId25" Type="http://schemas.openxmlformats.org/officeDocument/2006/relationships/tags" Target="../tags/tag1693.xml"/><Relationship Id="rId33" Type="http://schemas.openxmlformats.org/officeDocument/2006/relationships/slide" Target="slide235.xml"/><Relationship Id="rId2" Type="http://schemas.openxmlformats.org/officeDocument/2006/relationships/tags" Target="../tags/tag1670.xml"/><Relationship Id="rId16" Type="http://schemas.openxmlformats.org/officeDocument/2006/relationships/tags" Target="../tags/tag1684.xml"/><Relationship Id="rId20" Type="http://schemas.openxmlformats.org/officeDocument/2006/relationships/tags" Target="../tags/tag1688.xml"/><Relationship Id="rId29" Type="http://schemas.openxmlformats.org/officeDocument/2006/relationships/slide" Target="slide245.xml"/><Relationship Id="rId1" Type="http://schemas.openxmlformats.org/officeDocument/2006/relationships/tags" Target="../tags/tag1669.xml"/><Relationship Id="rId6" Type="http://schemas.openxmlformats.org/officeDocument/2006/relationships/tags" Target="../tags/tag1674.xml"/><Relationship Id="rId11" Type="http://schemas.openxmlformats.org/officeDocument/2006/relationships/tags" Target="../tags/tag1679.xml"/><Relationship Id="rId24" Type="http://schemas.openxmlformats.org/officeDocument/2006/relationships/tags" Target="../tags/tag1692.xml"/><Relationship Id="rId32" Type="http://schemas.openxmlformats.org/officeDocument/2006/relationships/slide" Target="slide237.xml"/><Relationship Id="rId5" Type="http://schemas.openxmlformats.org/officeDocument/2006/relationships/tags" Target="../tags/tag1673.xml"/><Relationship Id="rId15" Type="http://schemas.openxmlformats.org/officeDocument/2006/relationships/tags" Target="../tags/tag1683.xml"/><Relationship Id="rId23" Type="http://schemas.openxmlformats.org/officeDocument/2006/relationships/tags" Target="../tags/tag1691.xml"/><Relationship Id="rId28" Type="http://schemas.openxmlformats.org/officeDocument/2006/relationships/slideLayout" Target="../slideLayouts/slideLayout6.xml"/><Relationship Id="rId36" Type="http://schemas.openxmlformats.org/officeDocument/2006/relationships/slide" Target="slide223.xml"/><Relationship Id="rId10" Type="http://schemas.openxmlformats.org/officeDocument/2006/relationships/tags" Target="../tags/tag1678.xml"/><Relationship Id="rId19" Type="http://schemas.openxmlformats.org/officeDocument/2006/relationships/tags" Target="../tags/tag1687.xml"/><Relationship Id="rId31" Type="http://schemas.openxmlformats.org/officeDocument/2006/relationships/slide" Target="slide241.xml"/><Relationship Id="rId4" Type="http://schemas.openxmlformats.org/officeDocument/2006/relationships/tags" Target="../tags/tag1672.xml"/><Relationship Id="rId9" Type="http://schemas.openxmlformats.org/officeDocument/2006/relationships/tags" Target="../tags/tag1677.xml"/><Relationship Id="rId14" Type="http://schemas.openxmlformats.org/officeDocument/2006/relationships/tags" Target="../tags/tag1682.xml"/><Relationship Id="rId22" Type="http://schemas.openxmlformats.org/officeDocument/2006/relationships/tags" Target="../tags/tag1690.xml"/><Relationship Id="rId27" Type="http://schemas.openxmlformats.org/officeDocument/2006/relationships/tags" Target="../tags/tag1695.xml"/><Relationship Id="rId30" Type="http://schemas.openxmlformats.org/officeDocument/2006/relationships/slide" Target="slide243.xml"/><Relationship Id="rId35" Type="http://schemas.openxmlformats.org/officeDocument/2006/relationships/slide" Target="slide227.xml"/><Relationship Id="rId8" Type="http://schemas.openxmlformats.org/officeDocument/2006/relationships/tags" Target="../tags/tag1676.xml"/></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194.bin"/><Relationship Id="rId2" Type="http://schemas.openxmlformats.org/officeDocument/2006/relationships/slideLayout" Target="../slideLayouts/slideLayout2.xml"/><Relationship Id="rId1" Type="http://schemas.openxmlformats.org/officeDocument/2006/relationships/tags" Target="../tags/tag1696.xml"/><Relationship Id="rId4" Type="http://schemas.openxmlformats.org/officeDocument/2006/relationships/image" Target="../media/image1.emf"/></Relationships>
</file>

<file path=ppt/slides/_rels/slide245.xml.rels><?xml version="1.0" encoding="UTF-8" standalone="yes"?>
<Relationships xmlns="http://schemas.openxmlformats.org/package/2006/relationships"><Relationship Id="rId8" Type="http://schemas.openxmlformats.org/officeDocument/2006/relationships/tags" Target="../tags/tag1704.xml"/><Relationship Id="rId13" Type="http://schemas.openxmlformats.org/officeDocument/2006/relationships/tags" Target="../tags/tag1709.xml"/><Relationship Id="rId18" Type="http://schemas.openxmlformats.org/officeDocument/2006/relationships/tags" Target="../tags/tag1714.xml"/><Relationship Id="rId26" Type="http://schemas.openxmlformats.org/officeDocument/2006/relationships/slide" Target="slide251.xml"/><Relationship Id="rId3" Type="http://schemas.openxmlformats.org/officeDocument/2006/relationships/tags" Target="../tags/tag1699.xml"/><Relationship Id="rId21" Type="http://schemas.openxmlformats.org/officeDocument/2006/relationships/tags" Target="../tags/tag1717.xml"/><Relationship Id="rId7" Type="http://schemas.openxmlformats.org/officeDocument/2006/relationships/tags" Target="../tags/tag1703.xml"/><Relationship Id="rId12" Type="http://schemas.openxmlformats.org/officeDocument/2006/relationships/tags" Target="../tags/tag1708.xml"/><Relationship Id="rId17" Type="http://schemas.openxmlformats.org/officeDocument/2006/relationships/tags" Target="../tags/tag1713.xml"/><Relationship Id="rId25" Type="http://schemas.openxmlformats.org/officeDocument/2006/relationships/slideLayout" Target="../slideLayouts/slideLayout6.xml"/><Relationship Id="rId2" Type="http://schemas.openxmlformats.org/officeDocument/2006/relationships/tags" Target="../tags/tag1698.xml"/><Relationship Id="rId16" Type="http://schemas.openxmlformats.org/officeDocument/2006/relationships/tags" Target="../tags/tag1712.xml"/><Relationship Id="rId20" Type="http://schemas.openxmlformats.org/officeDocument/2006/relationships/tags" Target="../tags/tag1716.xml"/><Relationship Id="rId29" Type="http://schemas.openxmlformats.org/officeDocument/2006/relationships/slide" Target="slide245.xml"/><Relationship Id="rId1" Type="http://schemas.openxmlformats.org/officeDocument/2006/relationships/tags" Target="../tags/tag1697.xml"/><Relationship Id="rId6" Type="http://schemas.openxmlformats.org/officeDocument/2006/relationships/tags" Target="../tags/tag1702.xml"/><Relationship Id="rId11" Type="http://schemas.openxmlformats.org/officeDocument/2006/relationships/tags" Target="../tags/tag1707.xml"/><Relationship Id="rId24" Type="http://schemas.openxmlformats.org/officeDocument/2006/relationships/tags" Target="../tags/tag1720.xml"/><Relationship Id="rId32" Type="http://schemas.openxmlformats.org/officeDocument/2006/relationships/slide" Target="slide223.xml"/><Relationship Id="rId5" Type="http://schemas.openxmlformats.org/officeDocument/2006/relationships/tags" Target="../tags/tag1701.xml"/><Relationship Id="rId15" Type="http://schemas.openxmlformats.org/officeDocument/2006/relationships/tags" Target="../tags/tag1711.xml"/><Relationship Id="rId23" Type="http://schemas.openxmlformats.org/officeDocument/2006/relationships/tags" Target="../tags/tag1719.xml"/><Relationship Id="rId28" Type="http://schemas.openxmlformats.org/officeDocument/2006/relationships/slide" Target="slide247.xml"/><Relationship Id="rId10" Type="http://schemas.openxmlformats.org/officeDocument/2006/relationships/tags" Target="../tags/tag1706.xml"/><Relationship Id="rId19" Type="http://schemas.openxmlformats.org/officeDocument/2006/relationships/tags" Target="../tags/tag1715.xml"/><Relationship Id="rId31" Type="http://schemas.openxmlformats.org/officeDocument/2006/relationships/slide" Target="slide227.xml"/><Relationship Id="rId4" Type="http://schemas.openxmlformats.org/officeDocument/2006/relationships/tags" Target="../tags/tag1700.xml"/><Relationship Id="rId9" Type="http://schemas.openxmlformats.org/officeDocument/2006/relationships/tags" Target="../tags/tag1705.xml"/><Relationship Id="rId14" Type="http://schemas.openxmlformats.org/officeDocument/2006/relationships/tags" Target="../tags/tag1710.xml"/><Relationship Id="rId22" Type="http://schemas.openxmlformats.org/officeDocument/2006/relationships/tags" Target="../tags/tag1718.xml"/><Relationship Id="rId27" Type="http://schemas.openxmlformats.org/officeDocument/2006/relationships/slide" Target="slide249.xml"/><Relationship Id="rId30" Type="http://schemas.openxmlformats.org/officeDocument/2006/relationships/slide" Target="slide233.xml"/></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195.bin"/><Relationship Id="rId2" Type="http://schemas.openxmlformats.org/officeDocument/2006/relationships/slideLayout" Target="../slideLayouts/slideLayout2.xml"/><Relationship Id="rId1" Type="http://schemas.openxmlformats.org/officeDocument/2006/relationships/tags" Target="../tags/tag1721.xml"/><Relationship Id="rId5" Type="http://schemas.openxmlformats.org/officeDocument/2006/relationships/image" Target="../media/image64.png"/><Relationship Id="rId4" Type="http://schemas.openxmlformats.org/officeDocument/2006/relationships/image" Target="../media/image1.emf"/></Relationships>
</file>

<file path=ppt/slides/_rels/slide247.xml.rels><?xml version="1.0" encoding="UTF-8" standalone="yes"?>
<Relationships xmlns="http://schemas.openxmlformats.org/package/2006/relationships"><Relationship Id="rId8" Type="http://schemas.openxmlformats.org/officeDocument/2006/relationships/tags" Target="../tags/tag1729.xml"/><Relationship Id="rId13" Type="http://schemas.openxmlformats.org/officeDocument/2006/relationships/tags" Target="../tags/tag1734.xml"/><Relationship Id="rId18" Type="http://schemas.openxmlformats.org/officeDocument/2006/relationships/tags" Target="../tags/tag1739.xml"/><Relationship Id="rId26" Type="http://schemas.openxmlformats.org/officeDocument/2006/relationships/slide" Target="slide251.xml"/><Relationship Id="rId3" Type="http://schemas.openxmlformats.org/officeDocument/2006/relationships/tags" Target="../tags/tag1724.xml"/><Relationship Id="rId21" Type="http://schemas.openxmlformats.org/officeDocument/2006/relationships/tags" Target="../tags/tag1742.xml"/><Relationship Id="rId7" Type="http://schemas.openxmlformats.org/officeDocument/2006/relationships/tags" Target="../tags/tag1728.xml"/><Relationship Id="rId12" Type="http://schemas.openxmlformats.org/officeDocument/2006/relationships/tags" Target="../tags/tag1733.xml"/><Relationship Id="rId17" Type="http://schemas.openxmlformats.org/officeDocument/2006/relationships/tags" Target="../tags/tag1738.xml"/><Relationship Id="rId25" Type="http://schemas.openxmlformats.org/officeDocument/2006/relationships/slideLayout" Target="../slideLayouts/slideLayout6.xml"/><Relationship Id="rId2" Type="http://schemas.openxmlformats.org/officeDocument/2006/relationships/tags" Target="../tags/tag1723.xml"/><Relationship Id="rId16" Type="http://schemas.openxmlformats.org/officeDocument/2006/relationships/tags" Target="../tags/tag1737.xml"/><Relationship Id="rId20" Type="http://schemas.openxmlformats.org/officeDocument/2006/relationships/tags" Target="../tags/tag1741.xml"/><Relationship Id="rId29" Type="http://schemas.openxmlformats.org/officeDocument/2006/relationships/slide" Target="slide245.xml"/><Relationship Id="rId1" Type="http://schemas.openxmlformats.org/officeDocument/2006/relationships/tags" Target="../tags/tag1722.xml"/><Relationship Id="rId6" Type="http://schemas.openxmlformats.org/officeDocument/2006/relationships/tags" Target="../tags/tag1727.xml"/><Relationship Id="rId11" Type="http://schemas.openxmlformats.org/officeDocument/2006/relationships/tags" Target="../tags/tag1732.xml"/><Relationship Id="rId24" Type="http://schemas.openxmlformats.org/officeDocument/2006/relationships/tags" Target="../tags/tag1745.xml"/><Relationship Id="rId32" Type="http://schemas.openxmlformats.org/officeDocument/2006/relationships/slide" Target="slide223.xml"/><Relationship Id="rId5" Type="http://schemas.openxmlformats.org/officeDocument/2006/relationships/tags" Target="../tags/tag1726.xml"/><Relationship Id="rId15" Type="http://schemas.openxmlformats.org/officeDocument/2006/relationships/tags" Target="../tags/tag1736.xml"/><Relationship Id="rId23" Type="http://schemas.openxmlformats.org/officeDocument/2006/relationships/tags" Target="../tags/tag1744.xml"/><Relationship Id="rId28" Type="http://schemas.openxmlformats.org/officeDocument/2006/relationships/slide" Target="slide247.xml"/><Relationship Id="rId10" Type="http://schemas.openxmlformats.org/officeDocument/2006/relationships/tags" Target="../tags/tag1731.xml"/><Relationship Id="rId19" Type="http://schemas.openxmlformats.org/officeDocument/2006/relationships/tags" Target="../tags/tag1740.xml"/><Relationship Id="rId31" Type="http://schemas.openxmlformats.org/officeDocument/2006/relationships/slide" Target="slide227.xml"/><Relationship Id="rId4" Type="http://schemas.openxmlformats.org/officeDocument/2006/relationships/tags" Target="../tags/tag1725.xml"/><Relationship Id="rId9" Type="http://schemas.openxmlformats.org/officeDocument/2006/relationships/tags" Target="../tags/tag1730.xml"/><Relationship Id="rId14" Type="http://schemas.openxmlformats.org/officeDocument/2006/relationships/tags" Target="../tags/tag1735.xml"/><Relationship Id="rId22" Type="http://schemas.openxmlformats.org/officeDocument/2006/relationships/tags" Target="../tags/tag1743.xml"/><Relationship Id="rId27" Type="http://schemas.openxmlformats.org/officeDocument/2006/relationships/slide" Target="slide249.xml"/><Relationship Id="rId30" Type="http://schemas.openxmlformats.org/officeDocument/2006/relationships/slide" Target="slide233.xml"/></Relationships>
</file>

<file path=ppt/slides/_rels/slide248.xml.rels><?xml version="1.0" encoding="UTF-8" standalone="yes"?>
<Relationships xmlns="http://schemas.openxmlformats.org/package/2006/relationships"><Relationship Id="rId3" Type="http://schemas.openxmlformats.org/officeDocument/2006/relationships/oleObject" Target="../embeddings/oleObject196.bin"/><Relationship Id="rId2" Type="http://schemas.openxmlformats.org/officeDocument/2006/relationships/slideLayout" Target="../slideLayouts/slideLayout2.xml"/><Relationship Id="rId1" Type="http://schemas.openxmlformats.org/officeDocument/2006/relationships/tags" Target="../tags/tag1746.xml"/><Relationship Id="rId4" Type="http://schemas.openxmlformats.org/officeDocument/2006/relationships/image" Target="../media/image1.emf"/></Relationships>
</file>

<file path=ppt/slides/_rels/slide249.xml.rels><?xml version="1.0" encoding="UTF-8" standalone="yes"?>
<Relationships xmlns="http://schemas.openxmlformats.org/package/2006/relationships"><Relationship Id="rId8" Type="http://schemas.openxmlformats.org/officeDocument/2006/relationships/tags" Target="../tags/tag1754.xml"/><Relationship Id="rId13" Type="http://schemas.openxmlformats.org/officeDocument/2006/relationships/tags" Target="../tags/tag1759.xml"/><Relationship Id="rId18" Type="http://schemas.openxmlformats.org/officeDocument/2006/relationships/tags" Target="../tags/tag1764.xml"/><Relationship Id="rId26" Type="http://schemas.openxmlformats.org/officeDocument/2006/relationships/slide" Target="slide251.xml"/><Relationship Id="rId3" Type="http://schemas.openxmlformats.org/officeDocument/2006/relationships/tags" Target="../tags/tag1749.xml"/><Relationship Id="rId21" Type="http://schemas.openxmlformats.org/officeDocument/2006/relationships/tags" Target="../tags/tag1767.xml"/><Relationship Id="rId7" Type="http://schemas.openxmlformats.org/officeDocument/2006/relationships/tags" Target="../tags/tag1753.xml"/><Relationship Id="rId12" Type="http://schemas.openxmlformats.org/officeDocument/2006/relationships/tags" Target="../tags/tag1758.xml"/><Relationship Id="rId17" Type="http://schemas.openxmlformats.org/officeDocument/2006/relationships/tags" Target="../tags/tag1763.xml"/><Relationship Id="rId25" Type="http://schemas.openxmlformats.org/officeDocument/2006/relationships/slideLayout" Target="../slideLayouts/slideLayout6.xml"/><Relationship Id="rId2" Type="http://schemas.openxmlformats.org/officeDocument/2006/relationships/tags" Target="../tags/tag1748.xml"/><Relationship Id="rId16" Type="http://schemas.openxmlformats.org/officeDocument/2006/relationships/tags" Target="../tags/tag1762.xml"/><Relationship Id="rId20" Type="http://schemas.openxmlformats.org/officeDocument/2006/relationships/tags" Target="../tags/tag1766.xml"/><Relationship Id="rId29" Type="http://schemas.openxmlformats.org/officeDocument/2006/relationships/slide" Target="slide245.xml"/><Relationship Id="rId1" Type="http://schemas.openxmlformats.org/officeDocument/2006/relationships/tags" Target="../tags/tag1747.xml"/><Relationship Id="rId6" Type="http://schemas.openxmlformats.org/officeDocument/2006/relationships/tags" Target="../tags/tag1752.xml"/><Relationship Id="rId11" Type="http://schemas.openxmlformats.org/officeDocument/2006/relationships/tags" Target="../tags/tag1757.xml"/><Relationship Id="rId24" Type="http://schemas.openxmlformats.org/officeDocument/2006/relationships/tags" Target="../tags/tag1770.xml"/><Relationship Id="rId32" Type="http://schemas.openxmlformats.org/officeDocument/2006/relationships/slide" Target="slide223.xml"/><Relationship Id="rId5" Type="http://schemas.openxmlformats.org/officeDocument/2006/relationships/tags" Target="../tags/tag1751.xml"/><Relationship Id="rId15" Type="http://schemas.openxmlformats.org/officeDocument/2006/relationships/tags" Target="../tags/tag1761.xml"/><Relationship Id="rId23" Type="http://schemas.openxmlformats.org/officeDocument/2006/relationships/tags" Target="../tags/tag1769.xml"/><Relationship Id="rId28" Type="http://schemas.openxmlformats.org/officeDocument/2006/relationships/slide" Target="slide247.xml"/><Relationship Id="rId10" Type="http://schemas.openxmlformats.org/officeDocument/2006/relationships/tags" Target="../tags/tag1756.xml"/><Relationship Id="rId19" Type="http://schemas.openxmlformats.org/officeDocument/2006/relationships/tags" Target="../tags/tag1765.xml"/><Relationship Id="rId31" Type="http://schemas.openxmlformats.org/officeDocument/2006/relationships/slide" Target="slide227.xml"/><Relationship Id="rId4" Type="http://schemas.openxmlformats.org/officeDocument/2006/relationships/tags" Target="../tags/tag1750.xml"/><Relationship Id="rId9" Type="http://schemas.openxmlformats.org/officeDocument/2006/relationships/tags" Target="../tags/tag1755.xml"/><Relationship Id="rId14" Type="http://schemas.openxmlformats.org/officeDocument/2006/relationships/tags" Target="../tags/tag1760.xml"/><Relationship Id="rId22" Type="http://schemas.openxmlformats.org/officeDocument/2006/relationships/tags" Target="../tags/tag1768.xml"/><Relationship Id="rId27" Type="http://schemas.openxmlformats.org/officeDocument/2006/relationships/slide" Target="slide249.xml"/><Relationship Id="rId30" Type="http://schemas.openxmlformats.org/officeDocument/2006/relationships/slide" Target="slide233.xml"/></Relationships>
</file>

<file path=ppt/slides/_rels/slide25.xml.rels><?xml version="1.0" encoding="UTF-8" standalone="yes"?>
<Relationships xmlns="http://schemas.openxmlformats.org/package/2006/relationships"><Relationship Id="rId13" Type="http://schemas.openxmlformats.org/officeDocument/2006/relationships/tags" Target="../tags/tag283.xml"/><Relationship Id="rId18" Type="http://schemas.openxmlformats.org/officeDocument/2006/relationships/tags" Target="../tags/tag288.xml"/><Relationship Id="rId26" Type="http://schemas.openxmlformats.org/officeDocument/2006/relationships/tags" Target="../tags/tag296.xml"/><Relationship Id="rId39" Type="http://schemas.openxmlformats.org/officeDocument/2006/relationships/image" Target="../media/image1.emf"/><Relationship Id="rId21" Type="http://schemas.openxmlformats.org/officeDocument/2006/relationships/tags" Target="../tags/tag291.xml"/><Relationship Id="rId34" Type="http://schemas.openxmlformats.org/officeDocument/2006/relationships/slide" Target="slide55.xml"/><Relationship Id="rId7" Type="http://schemas.openxmlformats.org/officeDocument/2006/relationships/tags" Target="../tags/tag277.xml"/><Relationship Id="rId12" Type="http://schemas.openxmlformats.org/officeDocument/2006/relationships/tags" Target="../tags/tag282.xml"/><Relationship Id="rId17" Type="http://schemas.openxmlformats.org/officeDocument/2006/relationships/tags" Target="../tags/tag287.xml"/><Relationship Id="rId25" Type="http://schemas.openxmlformats.org/officeDocument/2006/relationships/tags" Target="../tags/tag295.xml"/><Relationship Id="rId33" Type="http://schemas.openxmlformats.org/officeDocument/2006/relationships/slide" Target="slide168.xml"/><Relationship Id="rId38" Type="http://schemas.openxmlformats.org/officeDocument/2006/relationships/oleObject" Target="../embeddings/oleObject22.bin"/><Relationship Id="rId2" Type="http://schemas.openxmlformats.org/officeDocument/2006/relationships/tags" Target="../tags/tag272.xml"/><Relationship Id="rId16" Type="http://schemas.openxmlformats.org/officeDocument/2006/relationships/tags" Target="../tags/tag286.xml"/><Relationship Id="rId20" Type="http://schemas.openxmlformats.org/officeDocument/2006/relationships/tags" Target="../tags/tag290.xml"/><Relationship Id="rId29" Type="http://schemas.openxmlformats.org/officeDocument/2006/relationships/slideLayout" Target="../slideLayouts/slideLayout6.xml"/><Relationship Id="rId1" Type="http://schemas.openxmlformats.org/officeDocument/2006/relationships/tags" Target="../tags/tag271.xml"/><Relationship Id="rId6" Type="http://schemas.openxmlformats.org/officeDocument/2006/relationships/tags" Target="../tags/tag276.xml"/><Relationship Id="rId11" Type="http://schemas.openxmlformats.org/officeDocument/2006/relationships/tags" Target="../tags/tag281.xml"/><Relationship Id="rId24" Type="http://schemas.openxmlformats.org/officeDocument/2006/relationships/tags" Target="../tags/tag294.xml"/><Relationship Id="rId32" Type="http://schemas.openxmlformats.org/officeDocument/2006/relationships/slide" Target="slide221.xml"/><Relationship Id="rId37" Type="http://schemas.openxmlformats.org/officeDocument/2006/relationships/slide" Target="slide5.xml"/><Relationship Id="rId5" Type="http://schemas.openxmlformats.org/officeDocument/2006/relationships/tags" Target="../tags/tag275.xml"/><Relationship Id="rId15" Type="http://schemas.openxmlformats.org/officeDocument/2006/relationships/tags" Target="../tags/tag285.xml"/><Relationship Id="rId23" Type="http://schemas.openxmlformats.org/officeDocument/2006/relationships/tags" Target="../tags/tag293.xml"/><Relationship Id="rId28" Type="http://schemas.openxmlformats.org/officeDocument/2006/relationships/tags" Target="../tags/tag298.xml"/><Relationship Id="rId36" Type="http://schemas.openxmlformats.org/officeDocument/2006/relationships/slide" Target="slide9.xml"/><Relationship Id="rId10" Type="http://schemas.openxmlformats.org/officeDocument/2006/relationships/tags" Target="../tags/tag280.xml"/><Relationship Id="rId19" Type="http://schemas.openxmlformats.org/officeDocument/2006/relationships/tags" Target="../tags/tag289.xml"/><Relationship Id="rId31" Type="http://schemas.openxmlformats.org/officeDocument/2006/relationships/slide" Target="slide253.xml"/><Relationship Id="rId4" Type="http://schemas.openxmlformats.org/officeDocument/2006/relationships/tags" Target="../tags/tag274.xml"/><Relationship Id="rId9" Type="http://schemas.openxmlformats.org/officeDocument/2006/relationships/tags" Target="../tags/tag279.xml"/><Relationship Id="rId14" Type="http://schemas.openxmlformats.org/officeDocument/2006/relationships/tags" Target="../tags/tag284.xml"/><Relationship Id="rId22" Type="http://schemas.openxmlformats.org/officeDocument/2006/relationships/tags" Target="../tags/tag292.xml"/><Relationship Id="rId27" Type="http://schemas.openxmlformats.org/officeDocument/2006/relationships/tags" Target="../tags/tag297.xml"/><Relationship Id="rId30" Type="http://schemas.openxmlformats.org/officeDocument/2006/relationships/slide" Target="slide300.xml"/><Relationship Id="rId35" Type="http://schemas.openxmlformats.org/officeDocument/2006/relationships/slide" Target="slide25.xml"/><Relationship Id="rId8" Type="http://schemas.openxmlformats.org/officeDocument/2006/relationships/tags" Target="../tags/tag278.xml"/><Relationship Id="rId3" Type="http://schemas.openxmlformats.org/officeDocument/2006/relationships/tags" Target="../tags/tag273.xml"/></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Layout" Target="../slideLayouts/slideLayout2.xml"/><Relationship Id="rId1" Type="http://schemas.openxmlformats.org/officeDocument/2006/relationships/tags" Target="../tags/tag1771.xml"/><Relationship Id="rId4" Type="http://schemas.openxmlformats.org/officeDocument/2006/relationships/image" Target="../media/image1.emf"/></Relationships>
</file>

<file path=ppt/slides/_rels/slide251.xml.rels><?xml version="1.0" encoding="UTF-8" standalone="yes"?>
<Relationships xmlns="http://schemas.openxmlformats.org/package/2006/relationships"><Relationship Id="rId8" Type="http://schemas.openxmlformats.org/officeDocument/2006/relationships/tags" Target="../tags/tag1779.xml"/><Relationship Id="rId13" Type="http://schemas.openxmlformats.org/officeDocument/2006/relationships/tags" Target="../tags/tag1784.xml"/><Relationship Id="rId18" Type="http://schemas.openxmlformats.org/officeDocument/2006/relationships/tags" Target="../tags/tag1789.xml"/><Relationship Id="rId26" Type="http://schemas.openxmlformats.org/officeDocument/2006/relationships/slide" Target="slide251.xml"/><Relationship Id="rId3" Type="http://schemas.openxmlformats.org/officeDocument/2006/relationships/tags" Target="../tags/tag1774.xml"/><Relationship Id="rId21" Type="http://schemas.openxmlformats.org/officeDocument/2006/relationships/tags" Target="../tags/tag1792.xml"/><Relationship Id="rId7" Type="http://schemas.openxmlformats.org/officeDocument/2006/relationships/tags" Target="../tags/tag1778.xml"/><Relationship Id="rId12" Type="http://schemas.openxmlformats.org/officeDocument/2006/relationships/tags" Target="../tags/tag1783.xml"/><Relationship Id="rId17" Type="http://schemas.openxmlformats.org/officeDocument/2006/relationships/tags" Target="../tags/tag1788.xml"/><Relationship Id="rId25" Type="http://schemas.openxmlformats.org/officeDocument/2006/relationships/slideLayout" Target="../slideLayouts/slideLayout6.xml"/><Relationship Id="rId2" Type="http://schemas.openxmlformats.org/officeDocument/2006/relationships/tags" Target="../tags/tag1773.xml"/><Relationship Id="rId16" Type="http://schemas.openxmlformats.org/officeDocument/2006/relationships/tags" Target="../tags/tag1787.xml"/><Relationship Id="rId20" Type="http://schemas.openxmlformats.org/officeDocument/2006/relationships/tags" Target="../tags/tag1791.xml"/><Relationship Id="rId29" Type="http://schemas.openxmlformats.org/officeDocument/2006/relationships/slide" Target="slide245.xml"/><Relationship Id="rId1" Type="http://schemas.openxmlformats.org/officeDocument/2006/relationships/tags" Target="../tags/tag1772.xml"/><Relationship Id="rId6" Type="http://schemas.openxmlformats.org/officeDocument/2006/relationships/tags" Target="../tags/tag1777.xml"/><Relationship Id="rId11" Type="http://schemas.openxmlformats.org/officeDocument/2006/relationships/tags" Target="../tags/tag1782.xml"/><Relationship Id="rId24" Type="http://schemas.openxmlformats.org/officeDocument/2006/relationships/tags" Target="../tags/tag1795.xml"/><Relationship Id="rId32" Type="http://schemas.openxmlformats.org/officeDocument/2006/relationships/slide" Target="slide223.xml"/><Relationship Id="rId5" Type="http://schemas.openxmlformats.org/officeDocument/2006/relationships/tags" Target="../tags/tag1776.xml"/><Relationship Id="rId15" Type="http://schemas.openxmlformats.org/officeDocument/2006/relationships/tags" Target="../tags/tag1786.xml"/><Relationship Id="rId23" Type="http://schemas.openxmlformats.org/officeDocument/2006/relationships/tags" Target="../tags/tag1794.xml"/><Relationship Id="rId28" Type="http://schemas.openxmlformats.org/officeDocument/2006/relationships/slide" Target="slide247.xml"/><Relationship Id="rId10" Type="http://schemas.openxmlformats.org/officeDocument/2006/relationships/tags" Target="../tags/tag1781.xml"/><Relationship Id="rId19" Type="http://schemas.openxmlformats.org/officeDocument/2006/relationships/tags" Target="../tags/tag1790.xml"/><Relationship Id="rId31" Type="http://schemas.openxmlformats.org/officeDocument/2006/relationships/slide" Target="slide227.xml"/><Relationship Id="rId4" Type="http://schemas.openxmlformats.org/officeDocument/2006/relationships/tags" Target="../tags/tag1775.xml"/><Relationship Id="rId9" Type="http://schemas.openxmlformats.org/officeDocument/2006/relationships/tags" Target="../tags/tag1780.xml"/><Relationship Id="rId14" Type="http://schemas.openxmlformats.org/officeDocument/2006/relationships/tags" Target="../tags/tag1785.xml"/><Relationship Id="rId22" Type="http://schemas.openxmlformats.org/officeDocument/2006/relationships/tags" Target="../tags/tag1793.xml"/><Relationship Id="rId27" Type="http://schemas.openxmlformats.org/officeDocument/2006/relationships/slide" Target="slide249.xml"/><Relationship Id="rId30" Type="http://schemas.openxmlformats.org/officeDocument/2006/relationships/slide" Target="slide233.xml"/></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198.bin"/><Relationship Id="rId2" Type="http://schemas.openxmlformats.org/officeDocument/2006/relationships/slideLayout" Target="../slideLayouts/slideLayout2.xml"/><Relationship Id="rId1" Type="http://schemas.openxmlformats.org/officeDocument/2006/relationships/tags" Target="../tags/tag1796.xml"/><Relationship Id="rId4" Type="http://schemas.openxmlformats.org/officeDocument/2006/relationships/image" Target="../media/image1.emf"/></Relationships>
</file>

<file path=ppt/slides/_rels/slide253.xml.rels><?xml version="1.0" encoding="UTF-8" standalone="yes"?>
<Relationships xmlns="http://schemas.openxmlformats.org/package/2006/relationships"><Relationship Id="rId13" Type="http://schemas.openxmlformats.org/officeDocument/2006/relationships/tags" Target="../tags/tag1809.xml"/><Relationship Id="rId18" Type="http://schemas.openxmlformats.org/officeDocument/2006/relationships/tags" Target="../tags/tag1814.xml"/><Relationship Id="rId26" Type="http://schemas.openxmlformats.org/officeDocument/2006/relationships/tags" Target="../tags/tag1822.xml"/><Relationship Id="rId3" Type="http://schemas.openxmlformats.org/officeDocument/2006/relationships/tags" Target="../tags/tag1799.xml"/><Relationship Id="rId21" Type="http://schemas.openxmlformats.org/officeDocument/2006/relationships/tags" Target="../tags/tag1817.xml"/><Relationship Id="rId34" Type="http://schemas.openxmlformats.org/officeDocument/2006/relationships/slide" Target="slide25.xml"/><Relationship Id="rId7" Type="http://schemas.openxmlformats.org/officeDocument/2006/relationships/tags" Target="../tags/tag1803.xml"/><Relationship Id="rId12" Type="http://schemas.openxmlformats.org/officeDocument/2006/relationships/tags" Target="../tags/tag1808.xml"/><Relationship Id="rId17" Type="http://schemas.openxmlformats.org/officeDocument/2006/relationships/tags" Target="../tags/tag1813.xml"/><Relationship Id="rId25" Type="http://schemas.openxmlformats.org/officeDocument/2006/relationships/tags" Target="../tags/tag1821.xml"/><Relationship Id="rId33" Type="http://schemas.openxmlformats.org/officeDocument/2006/relationships/slide" Target="slide55.xml"/><Relationship Id="rId2" Type="http://schemas.openxmlformats.org/officeDocument/2006/relationships/tags" Target="../tags/tag1798.xml"/><Relationship Id="rId16" Type="http://schemas.openxmlformats.org/officeDocument/2006/relationships/tags" Target="../tags/tag1812.xml"/><Relationship Id="rId20" Type="http://schemas.openxmlformats.org/officeDocument/2006/relationships/tags" Target="../tags/tag1816.xml"/><Relationship Id="rId29" Type="http://schemas.openxmlformats.org/officeDocument/2006/relationships/slide" Target="slide300.xml"/><Relationship Id="rId1" Type="http://schemas.openxmlformats.org/officeDocument/2006/relationships/tags" Target="../tags/tag1797.xml"/><Relationship Id="rId6" Type="http://schemas.openxmlformats.org/officeDocument/2006/relationships/tags" Target="../tags/tag1802.xml"/><Relationship Id="rId11" Type="http://schemas.openxmlformats.org/officeDocument/2006/relationships/tags" Target="../tags/tag1807.xml"/><Relationship Id="rId24" Type="http://schemas.openxmlformats.org/officeDocument/2006/relationships/tags" Target="../tags/tag1820.xml"/><Relationship Id="rId32" Type="http://schemas.openxmlformats.org/officeDocument/2006/relationships/slide" Target="slide168.xml"/><Relationship Id="rId5" Type="http://schemas.openxmlformats.org/officeDocument/2006/relationships/tags" Target="../tags/tag1801.xml"/><Relationship Id="rId15" Type="http://schemas.openxmlformats.org/officeDocument/2006/relationships/tags" Target="../tags/tag1811.xml"/><Relationship Id="rId23" Type="http://schemas.openxmlformats.org/officeDocument/2006/relationships/tags" Target="../tags/tag1819.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806.xml"/><Relationship Id="rId19" Type="http://schemas.openxmlformats.org/officeDocument/2006/relationships/tags" Target="../tags/tag1815.xml"/><Relationship Id="rId31" Type="http://schemas.openxmlformats.org/officeDocument/2006/relationships/slide" Target="slide221.xml"/><Relationship Id="rId4" Type="http://schemas.openxmlformats.org/officeDocument/2006/relationships/tags" Target="../tags/tag1800.xml"/><Relationship Id="rId9" Type="http://schemas.openxmlformats.org/officeDocument/2006/relationships/tags" Target="../tags/tag1805.xml"/><Relationship Id="rId14" Type="http://schemas.openxmlformats.org/officeDocument/2006/relationships/tags" Target="../tags/tag1810.xml"/><Relationship Id="rId22" Type="http://schemas.openxmlformats.org/officeDocument/2006/relationships/tags" Target="../tags/tag1818.xml"/><Relationship Id="rId27" Type="http://schemas.openxmlformats.org/officeDocument/2006/relationships/tags" Target="../tags/tag1823.xml"/><Relationship Id="rId30" Type="http://schemas.openxmlformats.org/officeDocument/2006/relationships/slide" Target="slide253.xml"/><Relationship Id="rId35" Type="http://schemas.openxmlformats.org/officeDocument/2006/relationships/slide" Target="slide9.xml"/><Relationship Id="rId8" Type="http://schemas.openxmlformats.org/officeDocument/2006/relationships/tags" Target="../tags/tag1804.xml"/></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199.bin"/><Relationship Id="rId2" Type="http://schemas.openxmlformats.org/officeDocument/2006/relationships/slideLayout" Target="../slideLayouts/slideLayout2.xml"/><Relationship Id="rId1" Type="http://schemas.openxmlformats.org/officeDocument/2006/relationships/tags" Target="../tags/tag1824.xml"/><Relationship Id="rId5" Type="http://schemas.openxmlformats.org/officeDocument/2006/relationships/image" Target="../media/image65.png"/><Relationship Id="rId4" Type="http://schemas.openxmlformats.org/officeDocument/2006/relationships/image" Target="../media/image1.emf"/></Relationships>
</file>

<file path=ppt/slides/_rels/slide255.xml.rels><?xml version="1.0" encoding="UTF-8" standalone="yes"?>
<Relationships xmlns="http://schemas.openxmlformats.org/package/2006/relationships"><Relationship Id="rId8" Type="http://schemas.openxmlformats.org/officeDocument/2006/relationships/tags" Target="../tags/tag1832.xml"/><Relationship Id="rId13" Type="http://schemas.openxmlformats.org/officeDocument/2006/relationships/tags" Target="../tags/tag1837.xml"/><Relationship Id="rId18" Type="http://schemas.openxmlformats.org/officeDocument/2006/relationships/tags" Target="../tags/tag1842.xml"/><Relationship Id="rId26" Type="http://schemas.openxmlformats.org/officeDocument/2006/relationships/slide" Target="slide257.xml"/><Relationship Id="rId3" Type="http://schemas.openxmlformats.org/officeDocument/2006/relationships/tags" Target="../tags/tag1827.xml"/><Relationship Id="rId21" Type="http://schemas.openxmlformats.org/officeDocument/2006/relationships/oleObject" Target="../embeddings/oleObject200.bin"/><Relationship Id="rId7" Type="http://schemas.openxmlformats.org/officeDocument/2006/relationships/tags" Target="../tags/tag1831.xml"/><Relationship Id="rId12" Type="http://schemas.openxmlformats.org/officeDocument/2006/relationships/tags" Target="../tags/tag1836.xml"/><Relationship Id="rId17" Type="http://schemas.openxmlformats.org/officeDocument/2006/relationships/tags" Target="../tags/tag1841.xml"/><Relationship Id="rId25" Type="http://schemas.openxmlformats.org/officeDocument/2006/relationships/slide" Target="slide269.xml"/><Relationship Id="rId2" Type="http://schemas.openxmlformats.org/officeDocument/2006/relationships/tags" Target="../tags/tag1826.xml"/><Relationship Id="rId16" Type="http://schemas.openxmlformats.org/officeDocument/2006/relationships/tags" Target="../tags/tag1840.xml"/><Relationship Id="rId20" Type="http://schemas.openxmlformats.org/officeDocument/2006/relationships/slideLayout" Target="../slideLayouts/slideLayout6.xml"/><Relationship Id="rId1" Type="http://schemas.openxmlformats.org/officeDocument/2006/relationships/tags" Target="../tags/tag1825.xml"/><Relationship Id="rId6" Type="http://schemas.openxmlformats.org/officeDocument/2006/relationships/tags" Target="../tags/tag1830.xml"/><Relationship Id="rId11" Type="http://schemas.openxmlformats.org/officeDocument/2006/relationships/tags" Target="../tags/tag1835.xml"/><Relationship Id="rId24" Type="http://schemas.openxmlformats.org/officeDocument/2006/relationships/slide" Target="slide286.xml"/><Relationship Id="rId5" Type="http://schemas.openxmlformats.org/officeDocument/2006/relationships/tags" Target="../tags/tag1829.xml"/><Relationship Id="rId15" Type="http://schemas.openxmlformats.org/officeDocument/2006/relationships/tags" Target="../tags/tag1839.xml"/><Relationship Id="rId23" Type="http://schemas.openxmlformats.org/officeDocument/2006/relationships/slide" Target="slide297.xml"/><Relationship Id="rId10" Type="http://schemas.openxmlformats.org/officeDocument/2006/relationships/tags" Target="../tags/tag1834.xml"/><Relationship Id="rId19" Type="http://schemas.openxmlformats.org/officeDocument/2006/relationships/tags" Target="../tags/tag1843.xml"/><Relationship Id="rId4" Type="http://schemas.openxmlformats.org/officeDocument/2006/relationships/tags" Target="../tags/tag1828.xml"/><Relationship Id="rId9" Type="http://schemas.openxmlformats.org/officeDocument/2006/relationships/tags" Target="../tags/tag1833.xml"/><Relationship Id="rId14" Type="http://schemas.openxmlformats.org/officeDocument/2006/relationships/tags" Target="../tags/tag1838.xml"/><Relationship Id="rId22" Type="http://schemas.openxmlformats.org/officeDocument/2006/relationships/image" Target="../media/image1.emf"/><Relationship Id="rId27" Type="http://schemas.openxmlformats.org/officeDocument/2006/relationships/slide" Target="slide255.xml"/></Relationships>
</file>

<file path=ppt/slides/_rels/slide256.xml.rels><?xml version="1.0" encoding="UTF-8" standalone="yes"?>
<Relationships xmlns="http://schemas.openxmlformats.org/package/2006/relationships"><Relationship Id="rId3" Type="http://schemas.openxmlformats.org/officeDocument/2006/relationships/oleObject" Target="../embeddings/oleObject201.bin"/><Relationship Id="rId2" Type="http://schemas.openxmlformats.org/officeDocument/2006/relationships/slideLayout" Target="../slideLayouts/slideLayout2.xml"/><Relationship Id="rId1" Type="http://schemas.openxmlformats.org/officeDocument/2006/relationships/tags" Target="../tags/tag1844.xml"/><Relationship Id="rId4" Type="http://schemas.openxmlformats.org/officeDocument/2006/relationships/image" Target="../media/image1.emf"/></Relationships>
</file>

<file path=ppt/slides/_rels/slide257.xml.rels><?xml version="1.0" encoding="UTF-8" standalone="yes"?>
<Relationships xmlns="http://schemas.openxmlformats.org/package/2006/relationships"><Relationship Id="rId13" Type="http://schemas.openxmlformats.org/officeDocument/2006/relationships/tags" Target="../tags/tag1857.xml"/><Relationship Id="rId18" Type="http://schemas.openxmlformats.org/officeDocument/2006/relationships/tags" Target="../tags/tag1862.xml"/><Relationship Id="rId26" Type="http://schemas.openxmlformats.org/officeDocument/2006/relationships/tags" Target="../tags/tag1870.xml"/><Relationship Id="rId39" Type="http://schemas.openxmlformats.org/officeDocument/2006/relationships/slide" Target="slide257.xml"/><Relationship Id="rId21" Type="http://schemas.openxmlformats.org/officeDocument/2006/relationships/tags" Target="../tags/tag1865.xml"/><Relationship Id="rId34" Type="http://schemas.openxmlformats.org/officeDocument/2006/relationships/slide" Target="slide269.xml"/><Relationship Id="rId7" Type="http://schemas.openxmlformats.org/officeDocument/2006/relationships/tags" Target="../tags/tag1851.xml"/><Relationship Id="rId12" Type="http://schemas.openxmlformats.org/officeDocument/2006/relationships/tags" Target="../tags/tag1856.xml"/><Relationship Id="rId17" Type="http://schemas.openxmlformats.org/officeDocument/2006/relationships/tags" Target="../tags/tag1861.xml"/><Relationship Id="rId25" Type="http://schemas.openxmlformats.org/officeDocument/2006/relationships/tags" Target="../tags/tag1869.xml"/><Relationship Id="rId33" Type="http://schemas.openxmlformats.org/officeDocument/2006/relationships/slide" Target="slide286.xml"/><Relationship Id="rId38" Type="http://schemas.openxmlformats.org/officeDocument/2006/relationships/slide" Target="slide259.xml"/><Relationship Id="rId2" Type="http://schemas.openxmlformats.org/officeDocument/2006/relationships/tags" Target="../tags/tag1846.xml"/><Relationship Id="rId16" Type="http://schemas.openxmlformats.org/officeDocument/2006/relationships/tags" Target="../tags/tag1860.xml"/><Relationship Id="rId20" Type="http://schemas.openxmlformats.org/officeDocument/2006/relationships/tags" Target="../tags/tag1864.xml"/><Relationship Id="rId29" Type="http://schemas.openxmlformats.org/officeDocument/2006/relationships/tags" Target="../tags/tag1873.xml"/><Relationship Id="rId1" Type="http://schemas.openxmlformats.org/officeDocument/2006/relationships/tags" Target="../tags/tag1845.xml"/><Relationship Id="rId6" Type="http://schemas.openxmlformats.org/officeDocument/2006/relationships/tags" Target="../tags/tag1850.xml"/><Relationship Id="rId11" Type="http://schemas.openxmlformats.org/officeDocument/2006/relationships/tags" Target="../tags/tag1855.xml"/><Relationship Id="rId24" Type="http://schemas.openxmlformats.org/officeDocument/2006/relationships/tags" Target="../tags/tag1868.xml"/><Relationship Id="rId32" Type="http://schemas.openxmlformats.org/officeDocument/2006/relationships/slide" Target="slide297.xml"/><Relationship Id="rId37" Type="http://schemas.openxmlformats.org/officeDocument/2006/relationships/slide" Target="slide263.xml"/><Relationship Id="rId40" Type="http://schemas.openxmlformats.org/officeDocument/2006/relationships/slide" Target="slide255.xml"/><Relationship Id="rId5" Type="http://schemas.openxmlformats.org/officeDocument/2006/relationships/tags" Target="../tags/tag1849.xml"/><Relationship Id="rId15" Type="http://schemas.openxmlformats.org/officeDocument/2006/relationships/tags" Target="../tags/tag1859.xml"/><Relationship Id="rId23" Type="http://schemas.openxmlformats.org/officeDocument/2006/relationships/tags" Target="../tags/tag1867.xml"/><Relationship Id="rId28" Type="http://schemas.openxmlformats.org/officeDocument/2006/relationships/tags" Target="../tags/tag1872.xml"/><Relationship Id="rId36" Type="http://schemas.openxmlformats.org/officeDocument/2006/relationships/slide" Target="slide265.xml"/><Relationship Id="rId10" Type="http://schemas.openxmlformats.org/officeDocument/2006/relationships/tags" Target="../tags/tag1854.xml"/><Relationship Id="rId19" Type="http://schemas.openxmlformats.org/officeDocument/2006/relationships/tags" Target="../tags/tag1863.xml"/><Relationship Id="rId31" Type="http://schemas.openxmlformats.org/officeDocument/2006/relationships/slideLayout" Target="../slideLayouts/slideLayout6.xml"/><Relationship Id="rId4" Type="http://schemas.openxmlformats.org/officeDocument/2006/relationships/tags" Target="../tags/tag1848.xml"/><Relationship Id="rId9" Type="http://schemas.openxmlformats.org/officeDocument/2006/relationships/tags" Target="../tags/tag1853.xml"/><Relationship Id="rId14" Type="http://schemas.openxmlformats.org/officeDocument/2006/relationships/tags" Target="../tags/tag1858.xml"/><Relationship Id="rId22" Type="http://schemas.openxmlformats.org/officeDocument/2006/relationships/tags" Target="../tags/tag1866.xml"/><Relationship Id="rId27" Type="http://schemas.openxmlformats.org/officeDocument/2006/relationships/tags" Target="../tags/tag1871.xml"/><Relationship Id="rId30" Type="http://schemas.openxmlformats.org/officeDocument/2006/relationships/tags" Target="../tags/tag1874.xml"/><Relationship Id="rId35" Type="http://schemas.openxmlformats.org/officeDocument/2006/relationships/slide" Target="slide267.xml"/><Relationship Id="rId8" Type="http://schemas.openxmlformats.org/officeDocument/2006/relationships/tags" Target="../tags/tag1852.xml"/><Relationship Id="rId3" Type="http://schemas.openxmlformats.org/officeDocument/2006/relationships/tags" Target="../tags/tag1847.xml"/></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202.bin"/><Relationship Id="rId2" Type="http://schemas.openxmlformats.org/officeDocument/2006/relationships/slideLayout" Target="../slideLayouts/slideLayout2.xml"/><Relationship Id="rId1" Type="http://schemas.openxmlformats.org/officeDocument/2006/relationships/tags" Target="../tags/tag1875.xml"/><Relationship Id="rId5" Type="http://schemas.openxmlformats.org/officeDocument/2006/relationships/image" Target="../media/image66.png"/><Relationship Id="rId4" Type="http://schemas.openxmlformats.org/officeDocument/2006/relationships/image" Target="../media/image1.emf"/></Relationships>
</file>

<file path=ppt/slides/_rels/slide259.xml.rels><?xml version="1.0" encoding="UTF-8" standalone="yes"?>
<Relationships xmlns="http://schemas.openxmlformats.org/package/2006/relationships"><Relationship Id="rId13" Type="http://schemas.openxmlformats.org/officeDocument/2006/relationships/tags" Target="../tags/tag1888.xml"/><Relationship Id="rId18" Type="http://schemas.openxmlformats.org/officeDocument/2006/relationships/tags" Target="../tags/tag1893.xml"/><Relationship Id="rId26" Type="http://schemas.openxmlformats.org/officeDocument/2006/relationships/tags" Target="../tags/tag1901.xml"/><Relationship Id="rId39" Type="http://schemas.openxmlformats.org/officeDocument/2006/relationships/slide" Target="slide257.xml"/><Relationship Id="rId21" Type="http://schemas.openxmlformats.org/officeDocument/2006/relationships/tags" Target="../tags/tag1896.xml"/><Relationship Id="rId34" Type="http://schemas.openxmlformats.org/officeDocument/2006/relationships/slide" Target="slide269.xml"/><Relationship Id="rId7" Type="http://schemas.openxmlformats.org/officeDocument/2006/relationships/tags" Target="../tags/tag1882.xml"/><Relationship Id="rId12" Type="http://schemas.openxmlformats.org/officeDocument/2006/relationships/tags" Target="../tags/tag1887.xml"/><Relationship Id="rId17" Type="http://schemas.openxmlformats.org/officeDocument/2006/relationships/tags" Target="../tags/tag1892.xml"/><Relationship Id="rId25" Type="http://schemas.openxmlformats.org/officeDocument/2006/relationships/tags" Target="../tags/tag1900.xml"/><Relationship Id="rId33" Type="http://schemas.openxmlformats.org/officeDocument/2006/relationships/slide" Target="slide286.xml"/><Relationship Id="rId38" Type="http://schemas.openxmlformats.org/officeDocument/2006/relationships/slide" Target="slide259.xml"/><Relationship Id="rId2" Type="http://schemas.openxmlformats.org/officeDocument/2006/relationships/tags" Target="../tags/tag1877.xml"/><Relationship Id="rId16" Type="http://schemas.openxmlformats.org/officeDocument/2006/relationships/tags" Target="../tags/tag1891.xml"/><Relationship Id="rId20" Type="http://schemas.openxmlformats.org/officeDocument/2006/relationships/tags" Target="../tags/tag1895.xml"/><Relationship Id="rId29" Type="http://schemas.openxmlformats.org/officeDocument/2006/relationships/tags" Target="../tags/tag1904.xml"/><Relationship Id="rId1" Type="http://schemas.openxmlformats.org/officeDocument/2006/relationships/tags" Target="../tags/tag1876.xml"/><Relationship Id="rId6" Type="http://schemas.openxmlformats.org/officeDocument/2006/relationships/tags" Target="../tags/tag1881.xml"/><Relationship Id="rId11" Type="http://schemas.openxmlformats.org/officeDocument/2006/relationships/tags" Target="../tags/tag1886.xml"/><Relationship Id="rId24" Type="http://schemas.openxmlformats.org/officeDocument/2006/relationships/tags" Target="../tags/tag1899.xml"/><Relationship Id="rId32" Type="http://schemas.openxmlformats.org/officeDocument/2006/relationships/slide" Target="slide297.xml"/><Relationship Id="rId37" Type="http://schemas.openxmlformats.org/officeDocument/2006/relationships/slide" Target="slide263.xml"/><Relationship Id="rId40" Type="http://schemas.openxmlformats.org/officeDocument/2006/relationships/slide" Target="slide255.xml"/><Relationship Id="rId5" Type="http://schemas.openxmlformats.org/officeDocument/2006/relationships/tags" Target="../tags/tag1880.xml"/><Relationship Id="rId15" Type="http://schemas.openxmlformats.org/officeDocument/2006/relationships/tags" Target="../tags/tag1890.xml"/><Relationship Id="rId23" Type="http://schemas.openxmlformats.org/officeDocument/2006/relationships/tags" Target="../tags/tag1898.xml"/><Relationship Id="rId28" Type="http://schemas.openxmlformats.org/officeDocument/2006/relationships/tags" Target="../tags/tag1903.xml"/><Relationship Id="rId36" Type="http://schemas.openxmlformats.org/officeDocument/2006/relationships/slide" Target="slide265.xml"/><Relationship Id="rId10" Type="http://schemas.openxmlformats.org/officeDocument/2006/relationships/tags" Target="../tags/tag1885.xml"/><Relationship Id="rId19" Type="http://schemas.openxmlformats.org/officeDocument/2006/relationships/tags" Target="../tags/tag1894.xml"/><Relationship Id="rId31" Type="http://schemas.openxmlformats.org/officeDocument/2006/relationships/slideLayout" Target="../slideLayouts/slideLayout6.xml"/><Relationship Id="rId4" Type="http://schemas.openxmlformats.org/officeDocument/2006/relationships/tags" Target="../tags/tag1879.xml"/><Relationship Id="rId9" Type="http://schemas.openxmlformats.org/officeDocument/2006/relationships/tags" Target="../tags/tag1884.xml"/><Relationship Id="rId14" Type="http://schemas.openxmlformats.org/officeDocument/2006/relationships/tags" Target="../tags/tag1889.xml"/><Relationship Id="rId22" Type="http://schemas.openxmlformats.org/officeDocument/2006/relationships/tags" Target="../tags/tag1897.xml"/><Relationship Id="rId27" Type="http://schemas.openxmlformats.org/officeDocument/2006/relationships/tags" Target="../tags/tag1902.xml"/><Relationship Id="rId30" Type="http://schemas.openxmlformats.org/officeDocument/2006/relationships/tags" Target="../tags/tag1905.xml"/><Relationship Id="rId35" Type="http://schemas.openxmlformats.org/officeDocument/2006/relationships/slide" Target="slide267.xml"/><Relationship Id="rId8" Type="http://schemas.openxmlformats.org/officeDocument/2006/relationships/tags" Target="../tags/tag1883.xml"/><Relationship Id="rId3" Type="http://schemas.openxmlformats.org/officeDocument/2006/relationships/tags" Target="../tags/tag1878.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tags" Target="../tags/tag299.xml"/><Relationship Id="rId5" Type="http://schemas.openxmlformats.org/officeDocument/2006/relationships/image" Target="../media/image17.png"/><Relationship Id="rId4" Type="http://schemas.openxmlformats.org/officeDocument/2006/relationships/image" Target="../media/image1.emf"/></Relationships>
</file>

<file path=ppt/slides/_rels/slide260.xml.rels><?xml version="1.0" encoding="UTF-8" standalone="yes"?>
<Relationships xmlns="http://schemas.openxmlformats.org/package/2006/relationships"><Relationship Id="rId3" Type="http://schemas.openxmlformats.org/officeDocument/2006/relationships/oleObject" Target="../embeddings/oleObject203.bin"/><Relationship Id="rId2" Type="http://schemas.openxmlformats.org/officeDocument/2006/relationships/slideLayout" Target="../slideLayouts/slideLayout2.xml"/><Relationship Id="rId1" Type="http://schemas.openxmlformats.org/officeDocument/2006/relationships/tags" Target="../tags/tag1906.xml"/><Relationship Id="rId5" Type="http://schemas.openxmlformats.org/officeDocument/2006/relationships/image" Target="../media/image67.png"/><Relationship Id="rId4" Type="http://schemas.openxmlformats.org/officeDocument/2006/relationships/image" Target="../media/image1.emf"/></Relationships>
</file>

<file path=ppt/slides/_rels/slide261.xml.rels><?xml version="1.0" encoding="UTF-8" standalone="yes"?>
<Relationships xmlns="http://schemas.openxmlformats.org/package/2006/relationships"><Relationship Id="rId3" Type="http://schemas.openxmlformats.org/officeDocument/2006/relationships/oleObject" Target="../embeddings/oleObject204.bin"/><Relationship Id="rId2" Type="http://schemas.openxmlformats.org/officeDocument/2006/relationships/slideLayout" Target="../slideLayouts/slideLayout2.xml"/><Relationship Id="rId1" Type="http://schemas.openxmlformats.org/officeDocument/2006/relationships/tags" Target="../tags/tag1907.xml"/><Relationship Id="rId5" Type="http://schemas.openxmlformats.org/officeDocument/2006/relationships/image" Target="../media/image68.png"/><Relationship Id="rId4" Type="http://schemas.openxmlformats.org/officeDocument/2006/relationships/image" Target="../media/image1.emf"/></Relationships>
</file>

<file path=ppt/slides/_rels/slide262.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slideLayout" Target="../slideLayouts/slideLayout2.xml"/><Relationship Id="rId1" Type="http://schemas.openxmlformats.org/officeDocument/2006/relationships/tags" Target="../tags/tag1908.xml"/><Relationship Id="rId4" Type="http://schemas.openxmlformats.org/officeDocument/2006/relationships/image" Target="../media/image1.emf"/></Relationships>
</file>

<file path=ppt/slides/_rels/slide263.xml.rels><?xml version="1.0" encoding="UTF-8" standalone="yes"?>
<Relationships xmlns="http://schemas.openxmlformats.org/package/2006/relationships"><Relationship Id="rId13" Type="http://schemas.openxmlformats.org/officeDocument/2006/relationships/tags" Target="../tags/tag1921.xml"/><Relationship Id="rId18" Type="http://schemas.openxmlformats.org/officeDocument/2006/relationships/tags" Target="../tags/tag1926.xml"/><Relationship Id="rId26" Type="http://schemas.openxmlformats.org/officeDocument/2006/relationships/tags" Target="../tags/tag1934.xml"/><Relationship Id="rId39" Type="http://schemas.openxmlformats.org/officeDocument/2006/relationships/slide" Target="slide257.xml"/><Relationship Id="rId21" Type="http://schemas.openxmlformats.org/officeDocument/2006/relationships/tags" Target="../tags/tag1929.xml"/><Relationship Id="rId34" Type="http://schemas.openxmlformats.org/officeDocument/2006/relationships/slide" Target="slide269.xml"/><Relationship Id="rId7" Type="http://schemas.openxmlformats.org/officeDocument/2006/relationships/tags" Target="../tags/tag1915.xml"/><Relationship Id="rId12" Type="http://schemas.openxmlformats.org/officeDocument/2006/relationships/tags" Target="../tags/tag1920.xml"/><Relationship Id="rId17" Type="http://schemas.openxmlformats.org/officeDocument/2006/relationships/tags" Target="../tags/tag1925.xml"/><Relationship Id="rId25" Type="http://schemas.openxmlformats.org/officeDocument/2006/relationships/tags" Target="../tags/tag1933.xml"/><Relationship Id="rId33" Type="http://schemas.openxmlformats.org/officeDocument/2006/relationships/slide" Target="slide286.xml"/><Relationship Id="rId38" Type="http://schemas.openxmlformats.org/officeDocument/2006/relationships/slide" Target="slide259.xml"/><Relationship Id="rId2" Type="http://schemas.openxmlformats.org/officeDocument/2006/relationships/tags" Target="../tags/tag1910.xml"/><Relationship Id="rId16" Type="http://schemas.openxmlformats.org/officeDocument/2006/relationships/tags" Target="../tags/tag1924.xml"/><Relationship Id="rId20" Type="http://schemas.openxmlformats.org/officeDocument/2006/relationships/tags" Target="../tags/tag1928.xml"/><Relationship Id="rId29" Type="http://schemas.openxmlformats.org/officeDocument/2006/relationships/tags" Target="../tags/tag1937.xml"/><Relationship Id="rId1" Type="http://schemas.openxmlformats.org/officeDocument/2006/relationships/tags" Target="../tags/tag1909.xml"/><Relationship Id="rId6" Type="http://schemas.openxmlformats.org/officeDocument/2006/relationships/tags" Target="../tags/tag1914.xml"/><Relationship Id="rId11" Type="http://schemas.openxmlformats.org/officeDocument/2006/relationships/tags" Target="../tags/tag1919.xml"/><Relationship Id="rId24" Type="http://schemas.openxmlformats.org/officeDocument/2006/relationships/tags" Target="../tags/tag1932.xml"/><Relationship Id="rId32" Type="http://schemas.openxmlformats.org/officeDocument/2006/relationships/slide" Target="slide297.xml"/><Relationship Id="rId37" Type="http://schemas.openxmlformats.org/officeDocument/2006/relationships/slide" Target="slide263.xml"/><Relationship Id="rId40" Type="http://schemas.openxmlformats.org/officeDocument/2006/relationships/slide" Target="slide255.xml"/><Relationship Id="rId5" Type="http://schemas.openxmlformats.org/officeDocument/2006/relationships/tags" Target="../tags/tag1913.xml"/><Relationship Id="rId15" Type="http://schemas.openxmlformats.org/officeDocument/2006/relationships/tags" Target="../tags/tag1923.xml"/><Relationship Id="rId23" Type="http://schemas.openxmlformats.org/officeDocument/2006/relationships/tags" Target="../tags/tag1931.xml"/><Relationship Id="rId28" Type="http://schemas.openxmlformats.org/officeDocument/2006/relationships/tags" Target="../tags/tag1936.xml"/><Relationship Id="rId36" Type="http://schemas.openxmlformats.org/officeDocument/2006/relationships/slide" Target="slide265.xml"/><Relationship Id="rId10" Type="http://schemas.openxmlformats.org/officeDocument/2006/relationships/tags" Target="../tags/tag1918.xml"/><Relationship Id="rId19" Type="http://schemas.openxmlformats.org/officeDocument/2006/relationships/tags" Target="../tags/tag1927.xml"/><Relationship Id="rId31" Type="http://schemas.openxmlformats.org/officeDocument/2006/relationships/slideLayout" Target="../slideLayouts/slideLayout6.xml"/><Relationship Id="rId4" Type="http://schemas.openxmlformats.org/officeDocument/2006/relationships/tags" Target="../tags/tag1912.xml"/><Relationship Id="rId9" Type="http://schemas.openxmlformats.org/officeDocument/2006/relationships/tags" Target="../tags/tag1917.xml"/><Relationship Id="rId14" Type="http://schemas.openxmlformats.org/officeDocument/2006/relationships/tags" Target="../tags/tag1922.xml"/><Relationship Id="rId22" Type="http://schemas.openxmlformats.org/officeDocument/2006/relationships/tags" Target="../tags/tag1930.xml"/><Relationship Id="rId27" Type="http://schemas.openxmlformats.org/officeDocument/2006/relationships/tags" Target="../tags/tag1935.xml"/><Relationship Id="rId30" Type="http://schemas.openxmlformats.org/officeDocument/2006/relationships/tags" Target="../tags/tag1938.xml"/><Relationship Id="rId35" Type="http://schemas.openxmlformats.org/officeDocument/2006/relationships/slide" Target="slide267.xml"/><Relationship Id="rId8" Type="http://schemas.openxmlformats.org/officeDocument/2006/relationships/tags" Target="../tags/tag1916.xml"/><Relationship Id="rId3" Type="http://schemas.openxmlformats.org/officeDocument/2006/relationships/tags" Target="../tags/tag1911.xml"/></Relationships>
</file>

<file path=ppt/slides/_rels/slide264.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2.xml"/><Relationship Id="rId1" Type="http://schemas.openxmlformats.org/officeDocument/2006/relationships/tags" Target="../tags/tag1939.xml"/><Relationship Id="rId4" Type="http://schemas.openxmlformats.org/officeDocument/2006/relationships/image" Target="../media/image1.emf"/></Relationships>
</file>

<file path=ppt/slides/_rels/slide265.xml.rels><?xml version="1.0" encoding="UTF-8" standalone="yes"?>
<Relationships xmlns="http://schemas.openxmlformats.org/package/2006/relationships"><Relationship Id="rId13" Type="http://schemas.openxmlformats.org/officeDocument/2006/relationships/tags" Target="../tags/tag1952.xml"/><Relationship Id="rId18" Type="http://schemas.openxmlformats.org/officeDocument/2006/relationships/tags" Target="../tags/tag1957.xml"/><Relationship Id="rId26" Type="http://schemas.openxmlformats.org/officeDocument/2006/relationships/tags" Target="../tags/tag1965.xml"/><Relationship Id="rId39" Type="http://schemas.openxmlformats.org/officeDocument/2006/relationships/slide" Target="slide257.xml"/><Relationship Id="rId21" Type="http://schemas.openxmlformats.org/officeDocument/2006/relationships/tags" Target="../tags/tag1960.xml"/><Relationship Id="rId34" Type="http://schemas.openxmlformats.org/officeDocument/2006/relationships/slide" Target="slide269.xml"/><Relationship Id="rId7" Type="http://schemas.openxmlformats.org/officeDocument/2006/relationships/tags" Target="../tags/tag1946.xml"/><Relationship Id="rId12" Type="http://schemas.openxmlformats.org/officeDocument/2006/relationships/tags" Target="../tags/tag1951.xml"/><Relationship Id="rId17" Type="http://schemas.openxmlformats.org/officeDocument/2006/relationships/tags" Target="../tags/tag1956.xml"/><Relationship Id="rId25" Type="http://schemas.openxmlformats.org/officeDocument/2006/relationships/tags" Target="../tags/tag1964.xml"/><Relationship Id="rId33" Type="http://schemas.openxmlformats.org/officeDocument/2006/relationships/slide" Target="slide286.xml"/><Relationship Id="rId38" Type="http://schemas.openxmlformats.org/officeDocument/2006/relationships/slide" Target="slide259.xml"/><Relationship Id="rId2" Type="http://schemas.openxmlformats.org/officeDocument/2006/relationships/tags" Target="../tags/tag1941.xml"/><Relationship Id="rId16" Type="http://schemas.openxmlformats.org/officeDocument/2006/relationships/tags" Target="../tags/tag1955.xml"/><Relationship Id="rId20" Type="http://schemas.openxmlformats.org/officeDocument/2006/relationships/tags" Target="../tags/tag1959.xml"/><Relationship Id="rId29" Type="http://schemas.openxmlformats.org/officeDocument/2006/relationships/tags" Target="../tags/tag1968.xml"/><Relationship Id="rId1" Type="http://schemas.openxmlformats.org/officeDocument/2006/relationships/tags" Target="../tags/tag1940.xml"/><Relationship Id="rId6" Type="http://schemas.openxmlformats.org/officeDocument/2006/relationships/tags" Target="../tags/tag1945.xml"/><Relationship Id="rId11" Type="http://schemas.openxmlformats.org/officeDocument/2006/relationships/tags" Target="../tags/tag1950.xml"/><Relationship Id="rId24" Type="http://schemas.openxmlformats.org/officeDocument/2006/relationships/tags" Target="../tags/tag1963.xml"/><Relationship Id="rId32" Type="http://schemas.openxmlformats.org/officeDocument/2006/relationships/slide" Target="slide297.xml"/><Relationship Id="rId37" Type="http://schemas.openxmlformats.org/officeDocument/2006/relationships/slide" Target="slide263.xml"/><Relationship Id="rId40" Type="http://schemas.openxmlformats.org/officeDocument/2006/relationships/slide" Target="slide255.xml"/><Relationship Id="rId5" Type="http://schemas.openxmlformats.org/officeDocument/2006/relationships/tags" Target="../tags/tag1944.xml"/><Relationship Id="rId15" Type="http://schemas.openxmlformats.org/officeDocument/2006/relationships/tags" Target="../tags/tag1954.xml"/><Relationship Id="rId23" Type="http://schemas.openxmlformats.org/officeDocument/2006/relationships/tags" Target="../tags/tag1962.xml"/><Relationship Id="rId28" Type="http://schemas.openxmlformats.org/officeDocument/2006/relationships/tags" Target="../tags/tag1967.xml"/><Relationship Id="rId36" Type="http://schemas.openxmlformats.org/officeDocument/2006/relationships/slide" Target="slide265.xml"/><Relationship Id="rId10" Type="http://schemas.openxmlformats.org/officeDocument/2006/relationships/tags" Target="../tags/tag1949.xml"/><Relationship Id="rId19" Type="http://schemas.openxmlformats.org/officeDocument/2006/relationships/tags" Target="../tags/tag1958.xml"/><Relationship Id="rId31" Type="http://schemas.openxmlformats.org/officeDocument/2006/relationships/slideLayout" Target="../slideLayouts/slideLayout6.xml"/><Relationship Id="rId4" Type="http://schemas.openxmlformats.org/officeDocument/2006/relationships/tags" Target="../tags/tag1943.xml"/><Relationship Id="rId9" Type="http://schemas.openxmlformats.org/officeDocument/2006/relationships/tags" Target="../tags/tag1948.xml"/><Relationship Id="rId14" Type="http://schemas.openxmlformats.org/officeDocument/2006/relationships/tags" Target="../tags/tag1953.xml"/><Relationship Id="rId22" Type="http://schemas.openxmlformats.org/officeDocument/2006/relationships/tags" Target="../tags/tag1961.xml"/><Relationship Id="rId27" Type="http://schemas.openxmlformats.org/officeDocument/2006/relationships/tags" Target="../tags/tag1966.xml"/><Relationship Id="rId30" Type="http://schemas.openxmlformats.org/officeDocument/2006/relationships/tags" Target="../tags/tag1969.xml"/><Relationship Id="rId35" Type="http://schemas.openxmlformats.org/officeDocument/2006/relationships/slide" Target="slide267.xml"/><Relationship Id="rId8" Type="http://schemas.openxmlformats.org/officeDocument/2006/relationships/tags" Target="../tags/tag1947.xml"/><Relationship Id="rId3" Type="http://schemas.openxmlformats.org/officeDocument/2006/relationships/tags" Target="../tags/tag1942.xml"/></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207.bin"/><Relationship Id="rId2" Type="http://schemas.openxmlformats.org/officeDocument/2006/relationships/slideLayout" Target="../slideLayouts/slideLayout2.xml"/><Relationship Id="rId1" Type="http://schemas.openxmlformats.org/officeDocument/2006/relationships/tags" Target="../tags/tag1970.xml"/><Relationship Id="rId4" Type="http://schemas.openxmlformats.org/officeDocument/2006/relationships/image" Target="../media/image1.emf"/></Relationships>
</file>

<file path=ppt/slides/_rels/slide267.xml.rels><?xml version="1.0" encoding="UTF-8" standalone="yes"?>
<Relationships xmlns="http://schemas.openxmlformats.org/package/2006/relationships"><Relationship Id="rId13" Type="http://schemas.openxmlformats.org/officeDocument/2006/relationships/tags" Target="../tags/tag1983.xml"/><Relationship Id="rId18" Type="http://schemas.openxmlformats.org/officeDocument/2006/relationships/tags" Target="../tags/tag1988.xml"/><Relationship Id="rId26" Type="http://schemas.openxmlformats.org/officeDocument/2006/relationships/tags" Target="../tags/tag1996.xml"/><Relationship Id="rId39" Type="http://schemas.openxmlformats.org/officeDocument/2006/relationships/slide" Target="slide257.xml"/><Relationship Id="rId21" Type="http://schemas.openxmlformats.org/officeDocument/2006/relationships/tags" Target="../tags/tag1991.xml"/><Relationship Id="rId34" Type="http://schemas.openxmlformats.org/officeDocument/2006/relationships/slide" Target="slide269.xml"/><Relationship Id="rId7" Type="http://schemas.openxmlformats.org/officeDocument/2006/relationships/tags" Target="../tags/tag1977.xml"/><Relationship Id="rId12" Type="http://schemas.openxmlformats.org/officeDocument/2006/relationships/tags" Target="../tags/tag1982.xml"/><Relationship Id="rId17" Type="http://schemas.openxmlformats.org/officeDocument/2006/relationships/tags" Target="../tags/tag1987.xml"/><Relationship Id="rId25" Type="http://schemas.openxmlformats.org/officeDocument/2006/relationships/tags" Target="../tags/tag1995.xml"/><Relationship Id="rId33" Type="http://schemas.openxmlformats.org/officeDocument/2006/relationships/slide" Target="slide286.xml"/><Relationship Id="rId38" Type="http://schemas.openxmlformats.org/officeDocument/2006/relationships/slide" Target="slide259.xml"/><Relationship Id="rId2" Type="http://schemas.openxmlformats.org/officeDocument/2006/relationships/tags" Target="../tags/tag1972.xml"/><Relationship Id="rId16" Type="http://schemas.openxmlformats.org/officeDocument/2006/relationships/tags" Target="../tags/tag1986.xml"/><Relationship Id="rId20" Type="http://schemas.openxmlformats.org/officeDocument/2006/relationships/tags" Target="../tags/tag1990.xml"/><Relationship Id="rId29" Type="http://schemas.openxmlformats.org/officeDocument/2006/relationships/tags" Target="../tags/tag1999.xml"/><Relationship Id="rId1" Type="http://schemas.openxmlformats.org/officeDocument/2006/relationships/tags" Target="../tags/tag1971.xml"/><Relationship Id="rId6" Type="http://schemas.openxmlformats.org/officeDocument/2006/relationships/tags" Target="../tags/tag1976.xml"/><Relationship Id="rId11" Type="http://schemas.openxmlformats.org/officeDocument/2006/relationships/tags" Target="../tags/tag1981.xml"/><Relationship Id="rId24" Type="http://schemas.openxmlformats.org/officeDocument/2006/relationships/tags" Target="../tags/tag1994.xml"/><Relationship Id="rId32" Type="http://schemas.openxmlformats.org/officeDocument/2006/relationships/slide" Target="slide297.xml"/><Relationship Id="rId37" Type="http://schemas.openxmlformats.org/officeDocument/2006/relationships/slide" Target="slide263.xml"/><Relationship Id="rId40" Type="http://schemas.openxmlformats.org/officeDocument/2006/relationships/slide" Target="slide255.xml"/><Relationship Id="rId5" Type="http://schemas.openxmlformats.org/officeDocument/2006/relationships/tags" Target="../tags/tag1975.xml"/><Relationship Id="rId15" Type="http://schemas.openxmlformats.org/officeDocument/2006/relationships/tags" Target="../tags/tag1985.xml"/><Relationship Id="rId23" Type="http://schemas.openxmlformats.org/officeDocument/2006/relationships/tags" Target="../tags/tag1993.xml"/><Relationship Id="rId28" Type="http://schemas.openxmlformats.org/officeDocument/2006/relationships/tags" Target="../tags/tag1998.xml"/><Relationship Id="rId36" Type="http://schemas.openxmlformats.org/officeDocument/2006/relationships/slide" Target="slide265.xml"/><Relationship Id="rId10" Type="http://schemas.openxmlformats.org/officeDocument/2006/relationships/tags" Target="../tags/tag1980.xml"/><Relationship Id="rId19" Type="http://schemas.openxmlformats.org/officeDocument/2006/relationships/tags" Target="../tags/tag1989.xml"/><Relationship Id="rId31" Type="http://schemas.openxmlformats.org/officeDocument/2006/relationships/slideLayout" Target="../slideLayouts/slideLayout6.xml"/><Relationship Id="rId4" Type="http://schemas.openxmlformats.org/officeDocument/2006/relationships/tags" Target="../tags/tag1974.xml"/><Relationship Id="rId9" Type="http://schemas.openxmlformats.org/officeDocument/2006/relationships/tags" Target="../tags/tag1979.xml"/><Relationship Id="rId14" Type="http://schemas.openxmlformats.org/officeDocument/2006/relationships/tags" Target="../tags/tag1984.xml"/><Relationship Id="rId22" Type="http://schemas.openxmlformats.org/officeDocument/2006/relationships/tags" Target="../tags/tag1992.xml"/><Relationship Id="rId27" Type="http://schemas.openxmlformats.org/officeDocument/2006/relationships/tags" Target="../tags/tag1997.xml"/><Relationship Id="rId30" Type="http://schemas.openxmlformats.org/officeDocument/2006/relationships/tags" Target="../tags/tag2000.xml"/><Relationship Id="rId35" Type="http://schemas.openxmlformats.org/officeDocument/2006/relationships/slide" Target="slide267.xml"/><Relationship Id="rId8" Type="http://schemas.openxmlformats.org/officeDocument/2006/relationships/tags" Target="../tags/tag1978.xml"/><Relationship Id="rId3" Type="http://schemas.openxmlformats.org/officeDocument/2006/relationships/tags" Target="../tags/tag1973.xml"/></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208.bin"/><Relationship Id="rId2" Type="http://schemas.openxmlformats.org/officeDocument/2006/relationships/slideLayout" Target="../slideLayouts/slideLayout2.xml"/><Relationship Id="rId1" Type="http://schemas.openxmlformats.org/officeDocument/2006/relationships/tags" Target="../tags/tag2001.xml"/><Relationship Id="rId4" Type="http://schemas.openxmlformats.org/officeDocument/2006/relationships/image" Target="../media/image1.emf"/></Relationships>
</file>

<file path=ppt/slides/_rels/slide269.xml.rels><?xml version="1.0" encoding="UTF-8" standalone="yes"?>
<Relationships xmlns="http://schemas.openxmlformats.org/package/2006/relationships"><Relationship Id="rId13" Type="http://schemas.openxmlformats.org/officeDocument/2006/relationships/tags" Target="../tags/tag2014.xml"/><Relationship Id="rId18" Type="http://schemas.openxmlformats.org/officeDocument/2006/relationships/tags" Target="../tags/tag2019.xml"/><Relationship Id="rId26" Type="http://schemas.openxmlformats.org/officeDocument/2006/relationships/tags" Target="../tags/tag2027.xml"/><Relationship Id="rId39" Type="http://schemas.openxmlformats.org/officeDocument/2006/relationships/slide" Target="slide257.xml"/><Relationship Id="rId21" Type="http://schemas.openxmlformats.org/officeDocument/2006/relationships/tags" Target="../tags/tag2022.xml"/><Relationship Id="rId34" Type="http://schemas.openxmlformats.org/officeDocument/2006/relationships/slide" Target="slide278.xml"/><Relationship Id="rId7" Type="http://schemas.openxmlformats.org/officeDocument/2006/relationships/tags" Target="../tags/tag2008.xml"/><Relationship Id="rId12" Type="http://schemas.openxmlformats.org/officeDocument/2006/relationships/tags" Target="../tags/tag2013.xml"/><Relationship Id="rId17" Type="http://schemas.openxmlformats.org/officeDocument/2006/relationships/tags" Target="../tags/tag2018.xml"/><Relationship Id="rId25" Type="http://schemas.openxmlformats.org/officeDocument/2006/relationships/tags" Target="../tags/tag2026.xml"/><Relationship Id="rId33" Type="http://schemas.openxmlformats.org/officeDocument/2006/relationships/slide" Target="slide286.xml"/><Relationship Id="rId38" Type="http://schemas.openxmlformats.org/officeDocument/2006/relationships/slide" Target="slide269.xml"/><Relationship Id="rId2" Type="http://schemas.openxmlformats.org/officeDocument/2006/relationships/tags" Target="../tags/tag2003.xml"/><Relationship Id="rId16" Type="http://schemas.openxmlformats.org/officeDocument/2006/relationships/tags" Target="../tags/tag2017.xml"/><Relationship Id="rId20" Type="http://schemas.openxmlformats.org/officeDocument/2006/relationships/tags" Target="../tags/tag2021.xml"/><Relationship Id="rId29" Type="http://schemas.openxmlformats.org/officeDocument/2006/relationships/tags" Target="../tags/tag2030.xml"/><Relationship Id="rId1" Type="http://schemas.openxmlformats.org/officeDocument/2006/relationships/tags" Target="../tags/tag2002.xml"/><Relationship Id="rId6" Type="http://schemas.openxmlformats.org/officeDocument/2006/relationships/tags" Target="../tags/tag2007.xml"/><Relationship Id="rId11" Type="http://schemas.openxmlformats.org/officeDocument/2006/relationships/tags" Target="../tags/tag2012.xml"/><Relationship Id="rId24" Type="http://schemas.openxmlformats.org/officeDocument/2006/relationships/tags" Target="../tags/tag2025.xml"/><Relationship Id="rId32" Type="http://schemas.openxmlformats.org/officeDocument/2006/relationships/slide" Target="slide297.xml"/><Relationship Id="rId37" Type="http://schemas.openxmlformats.org/officeDocument/2006/relationships/slide" Target="slide271.xml"/><Relationship Id="rId40" Type="http://schemas.openxmlformats.org/officeDocument/2006/relationships/slide" Target="slide255.xml"/><Relationship Id="rId5" Type="http://schemas.openxmlformats.org/officeDocument/2006/relationships/tags" Target="../tags/tag2006.xml"/><Relationship Id="rId15" Type="http://schemas.openxmlformats.org/officeDocument/2006/relationships/tags" Target="../tags/tag2016.xml"/><Relationship Id="rId23" Type="http://schemas.openxmlformats.org/officeDocument/2006/relationships/tags" Target="../tags/tag2024.xml"/><Relationship Id="rId28" Type="http://schemas.openxmlformats.org/officeDocument/2006/relationships/tags" Target="../tags/tag2029.xml"/><Relationship Id="rId36" Type="http://schemas.openxmlformats.org/officeDocument/2006/relationships/slide" Target="slide274.xml"/><Relationship Id="rId10" Type="http://schemas.openxmlformats.org/officeDocument/2006/relationships/tags" Target="../tags/tag2011.xml"/><Relationship Id="rId19" Type="http://schemas.openxmlformats.org/officeDocument/2006/relationships/tags" Target="../tags/tag2020.xml"/><Relationship Id="rId31" Type="http://schemas.openxmlformats.org/officeDocument/2006/relationships/slideLayout" Target="../slideLayouts/slideLayout6.xml"/><Relationship Id="rId4" Type="http://schemas.openxmlformats.org/officeDocument/2006/relationships/tags" Target="../tags/tag2005.xml"/><Relationship Id="rId9" Type="http://schemas.openxmlformats.org/officeDocument/2006/relationships/tags" Target="../tags/tag2010.xml"/><Relationship Id="rId14" Type="http://schemas.openxmlformats.org/officeDocument/2006/relationships/tags" Target="../tags/tag2015.xml"/><Relationship Id="rId22" Type="http://schemas.openxmlformats.org/officeDocument/2006/relationships/tags" Target="../tags/tag2023.xml"/><Relationship Id="rId27" Type="http://schemas.openxmlformats.org/officeDocument/2006/relationships/tags" Target="../tags/tag2028.xml"/><Relationship Id="rId30" Type="http://schemas.openxmlformats.org/officeDocument/2006/relationships/tags" Target="../tags/tag2031.xml"/><Relationship Id="rId35" Type="http://schemas.openxmlformats.org/officeDocument/2006/relationships/slide" Target="slide276.xml"/><Relationship Id="rId8" Type="http://schemas.openxmlformats.org/officeDocument/2006/relationships/tags" Target="../tags/tag2009.xml"/><Relationship Id="rId3" Type="http://schemas.openxmlformats.org/officeDocument/2006/relationships/tags" Target="../tags/tag2004.xml"/></Relationships>
</file>

<file path=ppt/slides/_rels/slide27.xml.rels><?xml version="1.0" encoding="UTF-8" standalone="yes"?>
<Relationships xmlns="http://schemas.openxmlformats.org/package/2006/relationships"><Relationship Id="rId8" Type="http://schemas.openxmlformats.org/officeDocument/2006/relationships/tags" Target="../tags/tag307.xml"/><Relationship Id="rId13" Type="http://schemas.openxmlformats.org/officeDocument/2006/relationships/tags" Target="../tags/tag312.xml"/><Relationship Id="rId18" Type="http://schemas.openxmlformats.org/officeDocument/2006/relationships/slide" Target="slide41.xml"/><Relationship Id="rId3" Type="http://schemas.openxmlformats.org/officeDocument/2006/relationships/tags" Target="../tags/tag302.xml"/><Relationship Id="rId7" Type="http://schemas.openxmlformats.org/officeDocument/2006/relationships/tags" Target="../tags/tag306.xml"/><Relationship Id="rId12" Type="http://schemas.openxmlformats.org/officeDocument/2006/relationships/tags" Target="../tags/tag311.xml"/><Relationship Id="rId17" Type="http://schemas.openxmlformats.org/officeDocument/2006/relationships/slide" Target="slide50.xml"/><Relationship Id="rId2" Type="http://schemas.openxmlformats.org/officeDocument/2006/relationships/tags" Target="../tags/tag301.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00.xml"/><Relationship Id="rId6" Type="http://schemas.openxmlformats.org/officeDocument/2006/relationships/tags" Target="../tags/tag305.xml"/><Relationship Id="rId11" Type="http://schemas.openxmlformats.org/officeDocument/2006/relationships/tags" Target="../tags/tag310.xml"/><Relationship Id="rId5" Type="http://schemas.openxmlformats.org/officeDocument/2006/relationships/tags" Target="../tags/tag304.xml"/><Relationship Id="rId15" Type="http://schemas.openxmlformats.org/officeDocument/2006/relationships/tags" Target="../tags/tag314.xml"/><Relationship Id="rId10" Type="http://schemas.openxmlformats.org/officeDocument/2006/relationships/tags" Target="../tags/tag309.xml"/><Relationship Id="rId19" Type="http://schemas.openxmlformats.org/officeDocument/2006/relationships/slide" Target="slide29.xml"/><Relationship Id="rId4" Type="http://schemas.openxmlformats.org/officeDocument/2006/relationships/tags" Target="../tags/tag303.xml"/><Relationship Id="rId9" Type="http://schemas.openxmlformats.org/officeDocument/2006/relationships/tags" Target="../tags/tag308.xml"/><Relationship Id="rId14" Type="http://schemas.openxmlformats.org/officeDocument/2006/relationships/tags" Target="../tags/tag313.xml"/></Relationships>
</file>

<file path=ppt/slides/_rels/slide270.xml.rels><?xml version="1.0" encoding="UTF-8" standalone="yes"?>
<Relationships xmlns="http://schemas.openxmlformats.org/package/2006/relationships"><Relationship Id="rId3" Type="http://schemas.openxmlformats.org/officeDocument/2006/relationships/oleObject" Target="../embeddings/oleObject209.bin"/><Relationship Id="rId2" Type="http://schemas.openxmlformats.org/officeDocument/2006/relationships/slideLayout" Target="../slideLayouts/slideLayout2.xml"/><Relationship Id="rId1" Type="http://schemas.openxmlformats.org/officeDocument/2006/relationships/tags" Target="../tags/tag2032.xml"/><Relationship Id="rId5" Type="http://schemas.openxmlformats.org/officeDocument/2006/relationships/image" Target="../media/image69.png"/><Relationship Id="rId4" Type="http://schemas.openxmlformats.org/officeDocument/2006/relationships/image" Target="../media/image1.emf"/></Relationships>
</file>

<file path=ppt/slides/_rels/slide271.xml.rels><?xml version="1.0" encoding="UTF-8" standalone="yes"?>
<Relationships xmlns="http://schemas.openxmlformats.org/package/2006/relationships"><Relationship Id="rId13" Type="http://schemas.openxmlformats.org/officeDocument/2006/relationships/tags" Target="../tags/tag2045.xml"/><Relationship Id="rId18" Type="http://schemas.openxmlformats.org/officeDocument/2006/relationships/tags" Target="../tags/tag2050.xml"/><Relationship Id="rId26" Type="http://schemas.openxmlformats.org/officeDocument/2006/relationships/tags" Target="../tags/tag2058.xml"/><Relationship Id="rId39" Type="http://schemas.openxmlformats.org/officeDocument/2006/relationships/slide" Target="slide257.xml"/><Relationship Id="rId21" Type="http://schemas.openxmlformats.org/officeDocument/2006/relationships/tags" Target="../tags/tag2053.xml"/><Relationship Id="rId34" Type="http://schemas.openxmlformats.org/officeDocument/2006/relationships/slide" Target="slide278.xml"/><Relationship Id="rId7" Type="http://schemas.openxmlformats.org/officeDocument/2006/relationships/tags" Target="../tags/tag2039.xml"/><Relationship Id="rId12" Type="http://schemas.openxmlformats.org/officeDocument/2006/relationships/tags" Target="../tags/tag2044.xml"/><Relationship Id="rId17" Type="http://schemas.openxmlformats.org/officeDocument/2006/relationships/tags" Target="../tags/tag2049.xml"/><Relationship Id="rId25" Type="http://schemas.openxmlformats.org/officeDocument/2006/relationships/tags" Target="../tags/tag2057.xml"/><Relationship Id="rId33" Type="http://schemas.openxmlformats.org/officeDocument/2006/relationships/slide" Target="slide286.xml"/><Relationship Id="rId38" Type="http://schemas.openxmlformats.org/officeDocument/2006/relationships/slide" Target="slide269.xml"/><Relationship Id="rId2" Type="http://schemas.openxmlformats.org/officeDocument/2006/relationships/tags" Target="../tags/tag2034.xml"/><Relationship Id="rId16" Type="http://schemas.openxmlformats.org/officeDocument/2006/relationships/tags" Target="../tags/tag2048.xml"/><Relationship Id="rId20" Type="http://schemas.openxmlformats.org/officeDocument/2006/relationships/tags" Target="../tags/tag2052.xml"/><Relationship Id="rId29" Type="http://schemas.openxmlformats.org/officeDocument/2006/relationships/tags" Target="../tags/tag2061.xml"/><Relationship Id="rId1" Type="http://schemas.openxmlformats.org/officeDocument/2006/relationships/tags" Target="../tags/tag2033.xml"/><Relationship Id="rId6" Type="http://schemas.openxmlformats.org/officeDocument/2006/relationships/tags" Target="../tags/tag2038.xml"/><Relationship Id="rId11" Type="http://schemas.openxmlformats.org/officeDocument/2006/relationships/tags" Target="../tags/tag2043.xml"/><Relationship Id="rId24" Type="http://schemas.openxmlformats.org/officeDocument/2006/relationships/tags" Target="../tags/tag2056.xml"/><Relationship Id="rId32" Type="http://schemas.openxmlformats.org/officeDocument/2006/relationships/slide" Target="slide297.xml"/><Relationship Id="rId37" Type="http://schemas.openxmlformats.org/officeDocument/2006/relationships/slide" Target="slide271.xml"/><Relationship Id="rId40" Type="http://schemas.openxmlformats.org/officeDocument/2006/relationships/slide" Target="slide255.xml"/><Relationship Id="rId5" Type="http://schemas.openxmlformats.org/officeDocument/2006/relationships/tags" Target="../tags/tag2037.xml"/><Relationship Id="rId15" Type="http://schemas.openxmlformats.org/officeDocument/2006/relationships/tags" Target="../tags/tag2047.xml"/><Relationship Id="rId23" Type="http://schemas.openxmlformats.org/officeDocument/2006/relationships/tags" Target="../tags/tag2055.xml"/><Relationship Id="rId28" Type="http://schemas.openxmlformats.org/officeDocument/2006/relationships/tags" Target="../tags/tag2060.xml"/><Relationship Id="rId36" Type="http://schemas.openxmlformats.org/officeDocument/2006/relationships/slide" Target="slide274.xml"/><Relationship Id="rId10" Type="http://schemas.openxmlformats.org/officeDocument/2006/relationships/tags" Target="../tags/tag2042.xml"/><Relationship Id="rId19" Type="http://schemas.openxmlformats.org/officeDocument/2006/relationships/tags" Target="../tags/tag2051.xml"/><Relationship Id="rId31" Type="http://schemas.openxmlformats.org/officeDocument/2006/relationships/slideLayout" Target="../slideLayouts/slideLayout6.xml"/><Relationship Id="rId4" Type="http://schemas.openxmlformats.org/officeDocument/2006/relationships/tags" Target="../tags/tag2036.xml"/><Relationship Id="rId9" Type="http://schemas.openxmlformats.org/officeDocument/2006/relationships/tags" Target="../tags/tag2041.xml"/><Relationship Id="rId14" Type="http://schemas.openxmlformats.org/officeDocument/2006/relationships/tags" Target="../tags/tag2046.xml"/><Relationship Id="rId22" Type="http://schemas.openxmlformats.org/officeDocument/2006/relationships/tags" Target="../tags/tag2054.xml"/><Relationship Id="rId27" Type="http://schemas.openxmlformats.org/officeDocument/2006/relationships/tags" Target="../tags/tag2059.xml"/><Relationship Id="rId30" Type="http://schemas.openxmlformats.org/officeDocument/2006/relationships/tags" Target="../tags/tag2062.xml"/><Relationship Id="rId35" Type="http://schemas.openxmlformats.org/officeDocument/2006/relationships/slide" Target="slide276.xml"/><Relationship Id="rId8" Type="http://schemas.openxmlformats.org/officeDocument/2006/relationships/tags" Target="../tags/tag2040.xml"/><Relationship Id="rId3" Type="http://schemas.openxmlformats.org/officeDocument/2006/relationships/tags" Target="../tags/tag2035.xml"/></Relationships>
</file>

<file path=ppt/slides/_rels/slide272.xml.rels><?xml version="1.0" encoding="UTF-8" standalone="yes"?>
<Relationships xmlns="http://schemas.openxmlformats.org/package/2006/relationships"><Relationship Id="rId3" Type="http://schemas.openxmlformats.org/officeDocument/2006/relationships/oleObject" Target="../embeddings/oleObject210.bin"/><Relationship Id="rId2" Type="http://schemas.openxmlformats.org/officeDocument/2006/relationships/slideLayout" Target="../slideLayouts/slideLayout2.xml"/><Relationship Id="rId1" Type="http://schemas.openxmlformats.org/officeDocument/2006/relationships/tags" Target="../tags/tag2063.xml"/><Relationship Id="rId5" Type="http://schemas.openxmlformats.org/officeDocument/2006/relationships/image" Target="../media/image70.png"/><Relationship Id="rId4" Type="http://schemas.openxmlformats.org/officeDocument/2006/relationships/image" Target="../media/image1.emf"/></Relationships>
</file>

<file path=ppt/slides/_rels/slide273.xml.rels><?xml version="1.0" encoding="UTF-8" standalone="yes"?>
<Relationships xmlns="http://schemas.openxmlformats.org/package/2006/relationships"><Relationship Id="rId3" Type="http://schemas.openxmlformats.org/officeDocument/2006/relationships/oleObject" Target="../embeddings/oleObject211.bin"/><Relationship Id="rId2" Type="http://schemas.openxmlformats.org/officeDocument/2006/relationships/slideLayout" Target="../slideLayouts/slideLayout2.xml"/><Relationship Id="rId1" Type="http://schemas.openxmlformats.org/officeDocument/2006/relationships/tags" Target="../tags/tag2064.xml"/><Relationship Id="rId4" Type="http://schemas.openxmlformats.org/officeDocument/2006/relationships/image" Target="../media/image1.emf"/></Relationships>
</file>

<file path=ppt/slides/_rels/slide274.xml.rels><?xml version="1.0" encoding="UTF-8" standalone="yes"?>
<Relationships xmlns="http://schemas.openxmlformats.org/package/2006/relationships"><Relationship Id="rId13" Type="http://schemas.openxmlformats.org/officeDocument/2006/relationships/tags" Target="../tags/tag2077.xml"/><Relationship Id="rId18" Type="http://schemas.openxmlformats.org/officeDocument/2006/relationships/tags" Target="../tags/tag2082.xml"/><Relationship Id="rId26" Type="http://schemas.openxmlformats.org/officeDocument/2006/relationships/tags" Target="../tags/tag2090.xml"/><Relationship Id="rId39" Type="http://schemas.openxmlformats.org/officeDocument/2006/relationships/slide" Target="slide257.xml"/><Relationship Id="rId21" Type="http://schemas.openxmlformats.org/officeDocument/2006/relationships/tags" Target="../tags/tag2085.xml"/><Relationship Id="rId34" Type="http://schemas.openxmlformats.org/officeDocument/2006/relationships/slide" Target="slide278.xml"/><Relationship Id="rId7" Type="http://schemas.openxmlformats.org/officeDocument/2006/relationships/tags" Target="../tags/tag2071.xml"/><Relationship Id="rId12" Type="http://schemas.openxmlformats.org/officeDocument/2006/relationships/tags" Target="../tags/tag2076.xml"/><Relationship Id="rId17" Type="http://schemas.openxmlformats.org/officeDocument/2006/relationships/tags" Target="../tags/tag2081.xml"/><Relationship Id="rId25" Type="http://schemas.openxmlformats.org/officeDocument/2006/relationships/tags" Target="../tags/tag2089.xml"/><Relationship Id="rId33" Type="http://schemas.openxmlformats.org/officeDocument/2006/relationships/slide" Target="slide286.xml"/><Relationship Id="rId38" Type="http://schemas.openxmlformats.org/officeDocument/2006/relationships/slide" Target="slide269.xml"/><Relationship Id="rId2" Type="http://schemas.openxmlformats.org/officeDocument/2006/relationships/tags" Target="../tags/tag2066.xml"/><Relationship Id="rId16" Type="http://schemas.openxmlformats.org/officeDocument/2006/relationships/tags" Target="../tags/tag2080.xml"/><Relationship Id="rId20" Type="http://schemas.openxmlformats.org/officeDocument/2006/relationships/tags" Target="../tags/tag2084.xml"/><Relationship Id="rId29" Type="http://schemas.openxmlformats.org/officeDocument/2006/relationships/tags" Target="../tags/tag2093.xml"/><Relationship Id="rId1" Type="http://schemas.openxmlformats.org/officeDocument/2006/relationships/tags" Target="../tags/tag2065.xml"/><Relationship Id="rId6" Type="http://schemas.openxmlformats.org/officeDocument/2006/relationships/tags" Target="../tags/tag2070.xml"/><Relationship Id="rId11" Type="http://schemas.openxmlformats.org/officeDocument/2006/relationships/tags" Target="../tags/tag2075.xml"/><Relationship Id="rId24" Type="http://schemas.openxmlformats.org/officeDocument/2006/relationships/tags" Target="../tags/tag2088.xml"/><Relationship Id="rId32" Type="http://schemas.openxmlformats.org/officeDocument/2006/relationships/slide" Target="slide297.xml"/><Relationship Id="rId37" Type="http://schemas.openxmlformats.org/officeDocument/2006/relationships/slide" Target="slide271.xml"/><Relationship Id="rId40" Type="http://schemas.openxmlformats.org/officeDocument/2006/relationships/slide" Target="slide255.xml"/><Relationship Id="rId5" Type="http://schemas.openxmlformats.org/officeDocument/2006/relationships/tags" Target="../tags/tag2069.xml"/><Relationship Id="rId15" Type="http://schemas.openxmlformats.org/officeDocument/2006/relationships/tags" Target="../tags/tag2079.xml"/><Relationship Id="rId23" Type="http://schemas.openxmlformats.org/officeDocument/2006/relationships/tags" Target="../tags/tag2087.xml"/><Relationship Id="rId28" Type="http://schemas.openxmlformats.org/officeDocument/2006/relationships/tags" Target="../tags/tag2092.xml"/><Relationship Id="rId36" Type="http://schemas.openxmlformats.org/officeDocument/2006/relationships/slide" Target="slide274.xml"/><Relationship Id="rId10" Type="http://schemas.openxmlformats.org/officeDocument/2006/relationships/tags" Target="../tags/tag2074.xml"/><Relationship Id="rId19" Type="http://schemas.openxmlformats.org/officeDocument/2006/relationships/tags" Target="../tags/tag2083.xml"/><Relationship Id="rId31" Type="http://schemas.openxmlformats.org/officeDocument/2006/relationships/slideLayout" Target="../slideLayouts/slideLayout6.xml"/><Relationship Id="rId4" Type="http://schemas.openxmlformats.org/officeDocument/2006/relationships/tags" Target="../tags/tag2068.xml"/><Relationship Id="rId9" Type="http://schemas.openxmlformats.org/officeDocument/2006/relationships/tags" Target="../tags/tag2073.xml"/><Relationship Id="rId14" Type="http://schemas.openxmlformats.org/officeDocument/2006/relationships/tags" Target="../tags/tag2078.xml"/><Relationship Id="rId22" Type="http://schemas.openxmlformats.org/officeDocument/2006/relationships/tags" Target="../tags/tag2086.xml"/><Relationship Id="rId27" Type="http://schemas.openxmlformats.org/officeDocument/2006/relationships/tags" Target="../tags/tag2091.xml"/><Relationship Id="rId30" Type="http://schemas.openxmlformats.org/officeDocument/2006/relationships/tags" Target="../tags/tag2094.xml"/><Relationship Id="rId35" Type="http://schemas.openxmlformats.org/officeDocument/2006/relationships/slide" Target="slide276.xml"/><Relationship Id="rId8" Type="http://schemas.openxmlformats.org/officeDocument/2006/relationships/tags" Target="../tags/tag2072.xml"/><Relationship Id="rId3" Type="http://schemas.openxmlformats.org/officeDocument/2006/relationships/tags" Target="../tags/tag2067.xml"/></Relationships>
</file>

<file path=ppt/slides/_rels/slide275.xml.rels><?xml version="1.0" encoding="UTF-8" standalone="yes"?>
<Relationships xmlns="http://schemas.openxmlformats.org/package/2006/relationships"><Relationship Id="rId3" Type="http://schemas.openxmlformats.org/officeDocument/2006/relationships/oleObject" Target="../embeddings/oleObject212.bin"/><Relationship Id="rId2" Type="http://schemas.openxmlformats.org/officeDocument/2006/relationships/slideLayout" Target="../slideLayouts/slideLayout2.xml"/><Relationship Id="rId1" Type="http://schemas.openxmlformats.org/officeDocument/2006/relationships/tags" Target="../tags/tag2095.xml"/><Relationship Id="rId4" Type="http://schemas.openxmlformats.org/officeDocument/2006/relationships/image" Target="../media/image1.emf"/></Relationships>
</file>

<file path=ppt/slides/_rels/slide276.xml.rels><?xml version="1.0" encoding="UTF-8" standalone="yes"?>
<Relationships xmlns="http://schemas.openxmlformats.org/package/2006/relationships"><Relationship Id="rId13" Type="http://schemas.openxmlformats.org/officeDocument/2006/relationships/tags" Target="../tags/tag2108.xml"/><Relationship Id="rId18" Type="http://schemas.openxmlformats.org/officeDocument/2006/relationships/tags" Target="../tags/tag2113.xml"/><Relationship Id="rId26" Type="http://schemas.openxmlformats.org/officeDocument/2006/relationships/tags" Target="../tags/tag2121.xml"/><Relationship Id="rId39" Type="http://schemas.openxmlformats.org/officeDocument/2006/relationships/slide" Target="slide257.xml"/><Relationship Id="rId21" Type="http://schemas.openxmlformats.org/officeDocument/2006/relationships/tags" Target="../tags/tag2116.xml"/><Relationship Id="rId34" Type="http://schemas.openxmlformats.org/officeDocument/2006/relationships/slide" Target="slide278.xml"/><Relationship Id="rId7" Type="http://schemas.openxmlformats.org/officeDocument/2006/relationships/tags" Target="../tags/tag2102.xml"/><Relationship Id="rId12" Type="http://schemas.openxmlformats.org/officeDocument/2006/relationships/tags" Target="../tags/tag2107.xml"/><Relationship Id="rId17" Type="http://schemas.openxmlformats.org/officeDocument/2006/relationships/tags" Target="../tags/tag2112.xml"/><Relationship Id="rId25" Type="http://schemas.openxmlformats.org/officeDocument/2006/relationships/tags" Target="../tags/tag2120.xml"/><Relationship Id="rId33" Type="http://schemas.openxmlformats.org/officeDocument/2006/relationships/slide" Target="slide286.xml"/><Relationship Id="rId38" Type="http://schemas.openxmlformats.org/officeDocument/2006/relationships/slide" Target="slide269.xml"/><Relationship Id="rId2" Type="http://schemas.openxmlformats.org/officeDocument/2006/relationships/tags" Target="../tags/tag2097.xml"/><Relationship Id="rId16" Type="http://schemas.openxmlformats.org/officeDocument/2006/relationships/tags" Target="../tags/tag2111.xml"/><Relationship Id="rId20" Type="http://schemas.openxmlformats.org/officeDocument/2006/relationships/tags" Target="../tags/tag2115.xml"/><Relationship Id="rId29" Type="http://schemas.openxmlformats.org/officeDocument/2006/relationships/tags" Target="../tags/tag2124.xml"/><Relationship Id="rId1" Type="http://schemas.openxmlformats.org/officeDocument/2006/relationships/tags" Target="../tags/tag2096.xml"/><Relationship Id="rId6" Type="http://schemas.openxmlformats.org/officeDocument/2006/relationships/tags" Target="../tags/tag2101.xml"/><Relationship Id="rId11" Type="http://schemas.openxmlformats.org/officeDocument/2006/relationships/tags" Target="../tags/tag2106.xml"/><Relationship Id="rId24" Type="http://schemas.openxmlformats.org/officeDocument/2006/relationships/tags" Target="../tags/tag2119.xml"/><Relationship Id="rId32" Type="http://schemas.openxmlformats.org/officeDocument/2006/relationships/slide" Target="slide297.xml"/><Relationship Id="rId37" Type="http://schemas.openxmlformats.org/officeDocument/2006/relationships/slide" Target="slide271.xml"/><Relationship Id="rId40" Type="http://schemas.openxmlformats.org/officeDocument/2006/relationships/slide" Target="slide255.xml"/><Relationship Id="rId5" Type="http://schemas.openxmlformats.org/officeDocument/2006/relationships/tags" Target="../tags/tag2100.xml"/><Relationship Id="rId15" Type="http://schemas.openxmlformats.org/officeDocument/2006/relationships/tags" Target="../tags/tag2110.xml"/><Relationship Id="rId23" Type="http://schemas.openxmlformats.org/officeDocument/2006/relationships/tags" Target="../tags/tag2118.xml"/><Relationship Id="rId28" Type="http://schemas.openxmlformats.org/officeDocument/2006/relationships/tags" Target="../tags/tag2123.xml"/><Relationship Id="rId36" Type="http://schemas.openxmlformats.org/officeDocument/2006/relationships/slide" Target="slide274.xml"/><Relationship Id="rId10" Type="http://schemas.openxmlformats.org/officeDocument/2006/relationships/tags" Target="../tags/tag2105.xml"/><Relationship Id="rId19" Type="http://schemas.openxmlformats.org/officeDocument/2006/relationships/tags" Target="../tags/tag2114.xml"/><Relationship Id="rId31" Type="http://schemas.openxmlformats.org/officeDocument/2006/relationships/slideLayout" Target="../slideLayouts/slideLayout6.xml"/><Relationship Id="rId4" Type="http://schemas.openxmlformats.org/officeDocument/2006/relationships/tags" Target="../tags/tag2099.xml"/><Relationship Id="rId9" Type="http://schemas.openxmlformats.org/officeDocument/2006/relationships/tags" Target="../tags/tag2104.xml"/><Relationship Id="rId14" Type="http://schemas.openxmlformats.org/officeDocument/2006/relationships/tags" Target="../tags/tag2109.xml"/><Relationship Id="rId22" Type="http://schemas.openxmlformats.org/officeDocument/2006/relationships/tags" Target="../tags/tag2117.xml"/><Relationship Id="rId27" Type="http://schemas.openxmlformats.org/officeDocument/2006/relationships/tags" Target="../tags/tag2122.xml"/><Relationship Id="rId30" Type="http://schemas.openxmlformats.org/officeDocument/2006/relationships/tags" Target="../tags/tag2125.xml"/><Relationship Id="rId35" Type="http://schemas.openxmlformats.org/officeDocument/2006/relationships/slide" Target="slide276.xml"/><Relationship Id="rId8" Type="http://schemas.openxmlformats.org/officeDocument/2006/relationships/tags" Target="../tags/tag2103.xml"/><Relationship Id="rId3" Type="http://schemas.openxmlformats.org/officeDocument/2006/relationships/tags" Target="../tags/tag2098.xml"/></Relationships>
</file>

<file path=ppt/slides/_rels/slide277.xml.rels><?xml version="1.0" encoding="UTF-8" standalone="yes"?>
<Relationships xmlns="http://schemas.openxmlformats.org/package/2006/relationships"><Relationship Id="rId3" Type="http://schemas.openxmlformats.org/officeDocument/2006/relationships/oleObject" Target="../embeddings/oleObject213.bin"/><Relationship Id="rId2" Type="http://schemas.openxmlformats.org/officeDocument/2006/relationships/slideLayout" Target="../slideLayouts/slideLayout2.xml"/><Relationship Id="rId1" Type="http://schemas.openxmlformats.org/officeDocument/2006/relationships/tags" Target="../tags/tag2126.xml"/><Relationship Id="rId4" Type="http://schemas.openxmlformats.org/officeDocument/2006/relationships/image" Target="../media/image1.emf"/></Relationships>
</file>

<file path=ppt/slides/_rels/slide278.xml.rels><?xml version="1.0" encoding="UTF-8" standalone="yes"?>
<Relationships xmlns="http://schemas.openxmlformats.org/package/2006/relationships"><Relationship Id="rId13" Type="http://schemas.openxmlformats.org/officeDocument/2006/relationships/tags" Target="../tags/tag2139.xml"/><Relationship Id="rId18" Type="http://schemas.openxmlformats.org/officeDocument/2006/relationships/tags" Target="../tags/tag2144.xml"/><Relationship Id="rId26" Type="http://schemas.openxmlformats.org/officeDocument/2006/relationships/tags" Target="../tags/tag2152.xml"/><Relationship Id="rId39" Type="http://schemas.openxmlformats.org/officeDocument/2006/relationships/slide" Target="slide257.xml"/><Relationship Id="rId21" Type="http://schemas.openxmlformats.org/officeDocument/2006/relationships/tags" Target="../tags/tag2147.xml"/><Relationship Id="rId34" Type="http://schemas.openxmlformats.org/officeDocument/2006/relationships/slide" Target="slide278.xml"/><Relationship Id="rId7" Type="http://schemas.openxmlformats.org/officeDocument/2006/relationships/tags" Target="../tags/tag2133.xml"/><Relationship Id="rId12" Type="http://schemas.openxmlformats.org/officeDocument/2006/relationships/tags" Target="../tags/tag2138.xml"/><Relationship Id="rId17" Type="http://schemas.openxmlformats.org/officeDocument/2006/relationships/tags" Target="../tags/tag2143.xml"/><Relationship Id="rId25" Type="http://schemas.openxmlformats.org/officeDocument/2006/relationships/tags" Target="../tags/tag2151.xml"/><Relationship Id="rId33" Type="http://schemas.openxmlformats.org/officeDocument/2006/relationships/slide" Target="slide286.xml"/><Relationship Id="rId38" Type="http://schemas.openxmlformats.org/officeDocument/2006/relationships/slide" Target="slide269.xml"/><Relationship Id="rId2" Type="http://schemas.openxmlformats.org/officeDocument/2006/relationships/tags" Target="../tags/tag2128.xml"/><Relationship Id="rId16" Type="http://schemas.openxmlformats.org/officeDocument/2006/relationships/tags" Target="../tags/tag2142.xml"/><Relationship Id="rId20" Type="http://schemas.openxmlformats.org/officeDocument/2006/relationships/tags" Target="../tags/tag2146.xml"/><Relationship Id="rId29" Type="http://schemas.openxmlformats.org/officeDocument/2006/relationships/tags" Target="../tags/tag2155.xml"/><Relationship Id="rId1" Type="http://schemas.openxmlformats.org/officeDocument/2006/relationships/tags" Target="../tags/tag2127.xml"/><Relationship Id="rId6" Type="http://schemas.openxmlformats.org/officeDocument/2006/relationships/tags" Target="../tags/tag2132.xml"/><Relationship Id="rId11" Type="http://schemas.openxmlformats.org/officeDocument/2006/relationships/tags" Target="../tags/tag2137.xml"/><Relationship Id="rId24" Type="http://schemas.openxmlformats.org/officeDocument/2006/relationships/tags" Target="../tags/tag2150.xml"/><Relationship Id="rId32" Type="http://schemas.openxmlformats.org/officeDocument/2006/relationships/slide" Target="slide297.xml"/><Relationship Id="rId37" Type="http://schemas.openxmlformats.org/officeDocument/2006/relationships/slide" Target="slide271.xml"/><Relationship Id="rId40" Type="http://schemas.openxmlformats.org/officeDocument/2006/relationships/slide" Target="slide255.xml"/><Relationship Id="rId5" Type="http://schemas.openxmlformats.org/officeDocument/2006/relationships/tags" Target="../tags/tag2131.xml"/><Relationship Id="rId15" Type="http://schemas.openxmlformats.org/officeDocument/2006/relationships/tags" Target="../tags/tag2141.xml"/><Relationship Id="rId23" Type="http://schemas.openxmlformats.org/officeDocument/2006/relationships/tags" Target="../tags/tag2149.xml"/><Relationship Id="rId28" Type="http://schemas.openxmlformats.org/officeDocument/2006/relationships/tags" Target="../tags/tag2154.xml"/><Relationship Id="rId36" Type="http://schemas.openxmlformats.org/officeDocument/2006/relationships/slide" Target="slide274.xml"/><Relationship Id="rId10" Type="http://schemas.openxmlformats.org/officeDocument/2006/relationships/tags" Target="../tags/tag2136.xml"/><Relationship Id="rId19" Type="http://schemas.openxmlformats.org/officeDocument/2006/relationships/tags" Target="../tags/tag2145.xml"/><Relationship Id="rId31" Type="http://schemas.openxmlformats.org/officeDocument/2006/relationships/slideLayout" Target="../slideLayouts/slideLayout6.xml"/><Relationship Id="rId4" Type="http://schemas.openxmlformats.org/officeDocument/2006/relationships/tags" Target="../tags/tag2130.xml"/><Relationship Id="rId9" Type="http://schemas.openxmlformats.org/officeDocument/2006/relationships/tags" Target="../tags/tag2135.xml"/><Relationship Id="rId14" Type="http://schemas.openxmlformats.org/officeDocument/2006/relationships/tags" Target="../tags/tag2140.xml"/><Relationship Id="rId22" Type="http://schemas.openxmlformats.org/officeDocument/2006/relationships/tags" Target="../tags/tag2148.xml"/><Relationship Id="rId27" Type="http://schemas.openxmlformats.org/officeDocument/2006/relationships/tags" Target="../tags/tag2153.xml"/><Relationship Id="rId30" Type="http://schemas.openxmlformats.org/officeDocument/2006/relationships/tags" Target="../tags/tag2156.xml"/><Relationship Id="rId35" Type="http://schemas.openxmlformats.org/officeDocument/2006/relationships/slide" Target="slide276.xml"/><Relationship Id="rId8" Type="http://schemas.openxmlformats.org/officeDocument/2006/relationships/tags" Target="../tags/tag2134.xml"/><Relationship Id="rId3" Type="http://schemas.openxmlformats.org/officeDocument/2006/relationships/tags" Target="../tags/tag2129.xml"/></Relationships>
</file>

<file path=ppt/slides/_rels/slide279.xml.rels><?xml version="1.0" encoding="UTF-8" standalone="yes"?>
<Relationships xmlns="http://schemas.openxmlformats.org/package/2006/relationships"><Relationship Id="rId3" Type="http://schemas.openxmlformats.org/officeDocument/2006/relationships/oleObject" Target="../embeddings/oleObject214.bin"/><Relationship Id="rId2" Type="http://schemas.openxmlformats.org/officeDocument/2006/relationships/slideLayout" Target="../slideLayouts/slideLayout2.xml"/><Relationship Id="rId1" Type="http://schemas.openxmlformats.org/officeDocument/2006/relationships/tags" Target="../tags/tag2157.xml"/><Relationship Id="rId5" Type="http://schemas.openxmlformats.org/officeDocument/2006/relationships/image" Target="../media/image71.png"/><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tags" Target="../tags/tag315.xml"/><Relationship Id="rId4" Type="http://schemas.openxmlformats.org/officeDocument/2006/relationships/image" Target="../media/image1.emf"/></Relationships>
</file>

<file path=ppt/slides/_rels/slide280.xml.rels><?xml version="1.0" encoding="UTF-8" standalone="yes"?>
<Relationships xmlns="http://schemas.openxmlformats.org/package/2006/relationships"><Relationship Id="rId3" Type="http://schemas.openxmlformats.org/officeDocument/2006/relationships/oleObject" Target="../embeddings/oleObject215.bin"/><Relationship Id="rId2" Type="http://schemas.openxmlformats.org/officeDocument/2006/relationships/slideLayout" Target="../slideLayouts/slideLayout2.xml"/><Relationship Id="rId1" Type="http://schemas.openxmlformats.org/officeDocument/2006/relationships/tags" Target="../tags/tag2158.xml"/><Relationship Id="rId4" Type="http://schemas.openxmlformats.org/officeDocument/2006/relationships/image" Target="../media/image1.emf"/></Relationships>
</file>

<file path=ppt/slides/_rels/slide281.xml.rels><?xml version="1.0" encoding="UTF-8" standalone="yes"?>
<Relationships xmlns="http://schemas.openxmlformats.org/package/2006/relationships"><Relationship Id="rId3" Type="http://schemas.openxmlformats.org/officeDocument/2006/relationships/oleObject" Target="../embeddings/oleObject216.bin"/><Relationship Id="rId2" Type="http://schemas.openxmlformats.org/officeDocument/2006/relationships/slideLayout" Target="../slideLayouts/slideLayout2.xml"/><Relationship Id="rId1" Type="http://schemas.openxmlformats.org/officeDocument/2006/relationships/tags" Target="../tags/tag2159.xml"/><Relationship Id="rId4" Type="http://schemas.openxmlformats.org/officeDocument/2006/relationships/image" Target="../media/image1.emf"/></Relationships>
</file>

<file path=ppt/slides/_rels/slide282.xml.rels><?xml version="1.0" encoding="UTF-8" standalone="yes"?>
<Relationships xmlns="http://schemas.openxmlformats.org/package/2006/relationships"><Relationship Id="rId3" Type="http://schemas.openxmlformats.org/officeDocument/2006/relationships/oleObject" Target="../embeddings/oleObject217.bin"/><Relationship Id="rId2" Type="http://schemas.openxmlformats.org/officeDocument/2006/relationships/slideLayout" Target="../slideLayouts/slideLayout2.xml"/><Relationship Id="rId1" Type="http://schemas.openxmlformats.org/officeDocument/2006/relationships/tags" Target="../tags/tag2160.xml"/><Relationship Id="rId4" Type="http://schemas.openxmlformats.org/officeDocument/2006/relationships/image" Target="../media/image1.emf"/></Relationships>
</file>

<file path=ppt/slides/_rels/slide283.xml.rels><?xml version="1.0" encoding="UTF-8" standalone="yes"?>
<Relationships xmlns="http://schemas.openxmlformats.org/package/2006/relationships"><Relationship Id="rId3" Type="http://schemas.openxmlformats.org/officeDocument/2006/relationships/oleObject" Target="../embeddings/oleObject218.bin"/><Relationship Id="rId2" Type="http://schemas.openxmlformats.org/officeDocument/2006/relationships/slideLayout" Target="../slideLayouts/slideLayout2.xml"/><Relationship Id="rId1" Type="http://schemas.openxmlformats.org/officeDocument/2006/relationships/tags" Target="../tags/tag2161.xml"/><Relationship Id="rId4" Type="http://schemas.openxmlformats.org/officeDocument/2006/relationships/image" Target="../media/image1.emf"/></Relationships>
</file>

<file path=ppt/slides/_rels/slide284.xml.rels><?xml version="1.0" encoding="UTF-8" standalone="yes"?>
<Relationships xmlns="http://schemas.openxmlformats.org/package/2006/relationships"><Relationship Id="rId3" Type="http://schemas.openxmlformats.org/officeDocument/2006/relationships/oleObject" Target="../embeddings/oleObject219.bin"/><Relationship Id="rId2" Type="http://schemas.openxmlformats.org/officeDocument/2006/relationships/slideLayout" Target="../slideLayouts/slideLayout2.xml"/><Relationship Id="rId1" Type="http://schemas.openxmlformats.org/officeDocument/2006/relationships/tags" Target="../tags/tag2162.xml"/><Relationship Id="rId4" Type="http://schemas.openxmlformats.org/officeDocument/2006/relationships/image" Target="../media/image1.emf"/></Relationships>
</file>

<file path=ppt/slides/_rels/slide285.xml.rels><?xml version="1.0" encoding="UTF-8" standalone="yes"?>
<Relationships xmlns="http://schemas.openxmlformats.org/package/2006/relationships"><Relationship Id="rId3" Type="http://schemas.openxmlformats.org/officeDocument/2006/relationships/oleObject" Target="../embeddings/oleObject220.bin"/><Relationship Id="rId2" Type="http://schemas.openxmlformats.org/officeDocument/2006/relationships/slideLayout" Target="../slideLayouts/slideLayout2.xml"/><Relationship Id="rId1" Type="http://schemas.openxmlformats.org/officeDocument/2006/relationships/tags" Target="../tags/tag2163.xml"/><Relationship Id="rId4" Type="http://schemas.openxmlformats.org/officeDocument/2006/relationships/image" Target="../media/image1.emf"/></Relationships>
</file>

<file path=ppt/slides/_rels/slide286.xml.rels><?xml version="1.0" encoding="UTF-8" standalone="yes"?>
<Relationships xmlns="http://schemas.openxmlformats.org/package/2006/relationships"><Relationship Id="rId13" Type="http://schemas.openxmlformats.org/officeDocument/2006/relationships/tags" Target="../tags/tag2176.xml"/><Relationship Id="rId18" Type="http://schemas.openxmlformats.org/officeDocument/2006/relationships/tags" Target="../tags/tag2181.xml"/><Relationship Id="rId26" Type="http://schemas.openxmlformats.org/officeDocument/2006/relationships/tags" Target="../tags/tag2189.xml"/><Relationship Id="rId39" Type="http://schemas.openxmlformats.org/officeDocument/2006/relationships/slide" Target="slide257.xml"/><Relationship Id="rId21" Type="http://schemas.openxmlformats.org/officeDocument/2006/relationships/tags" Target="../tags/tag2184.xml"/><Relationship Id="rId34" Type="http://schemas.openxmlformats.org/officeDocument/2006/relationships/slide" Target="slide292.xml"/><Relationship Id="rId7" Type="http://schemas.openxmlformats.org/officeDocument/2006/relationships/tags" Target="../tags/tag2170.xml"/><Relationship Id="rId12" Type="http://schemas.openxmlformats.org/officeDocument/2006/relationships/tags" Target="../tags/tag2175.xml"/><Relationship Id="rId17" Type="http://schemas.openxmlformats.org/officeDocument/2006/relationships/tags" Target="../tags/tag2180.xml"/><Relationship Id="rId25" Type="http://schemas.openxmlformats.org/officeDocument/2006/relationships/tags" Target="../tags/tag2188.xml"/><Relationship Id="rId33" Type="http://schemas.openxmlformats.org/officeDocument/2006/relationships/slide" Target="slide294.xml"/><Relationship Id="rId38" Type="http://schemas.openxmlformats.org/officeDocument/2006/relationships/slide" Target="slide269.xml"/><Relationship Id="rId2" Type="http://schemas.openxmlformats.org/officeDocument/2006/relationships/tags" Target="../tags/tag2165.xml"/><Relationship Id="rId16" Type="http://schemas.openxmlformats.org/officeDocument/2006/relationships/tags" Target="../tags/tag2179.xml"/><Relationship Id="rId20" Type="http://schemas.openxmlformats.org/officeDocument/2006/relationships/tags" Target="../tags/tag2183.xml"/><Relationship Id="rId29" Type="http://schemas.openxmlformats.org/officeDocument/2006/relationships/tags" Target="../tags/tag2192.xml"/><Relationship Id="rId1" Type="http://schemas.openxmlformats.org/officeDocument/2006/relationships/tags" Target="../tags/tag2164.xml"/><Relationship Id="rId6" Type="http://schemas.openxmlformats.org/officeDocument/2006/relationships/tags" Target="../tags/tag2169.xml"/><Relationship Id="rId11" Type="http://schemas.openxmlformats.org/officeDocument/2006/relationships/tags" Target="../tags/tag2174.xml"/><Relationship Id="rId24" Type="http://schemas.openxmlformats.org/officeDocument/2006/relationships/tags" Target="../tags/tag2187.xml"/><Relationship Id="rId32" Type="http://schemas.openxmlformats.org/officeDocument/2006/relationships/slide" Target="slide297.xml"/><Relationship Id="rId37" Type="http://schemas.openxmlformats.org/officeDocument/2006/relationships/slide" Target="slide286.xml"/><Relationship Id="rId40" Type="http://schemas.openxmlformats.org/officeDocument/2006/relationships/slide" Target="slide255.xml"/><Relationship Id="rId5" Type="http://schemas.openxmlformats.org/officeDocument/2006/relationships/tags" Target="../tags/tag2168.xml"/><Relationship Id="rId15" Type="http://schemas.openxmlformats.org/officeDocument/2006/relationships/tags" Target="../tags/tag2178.xml"/><Relationship Id="rId23" Type="http://schemas.openxmlformats.org/officeDocument/2006/relationships/tags" Target="../tags/tag2186.xml"/><Relationship Id="rId28" Type="http://schemas.openxmlformats.org/officeDocument/2006/relationships/tags" Target="../tags/tag2191.xml"/><Relationship Id="rId36" Type="http://schemas.openxmlformats.org/officeDocument/2006/relationships/slide" Target="slide288.xml"/><Relationship Id="rId10" Type="http://schemas.openxmlformats.org/officeDocument/2006/relationships/tags" Target="../tags/tag2173.xml"/><Relationship Id="rId19" Type="http://schemas.openxmlformats.org/officeDocument/2006/relationships/tags" Target="../tags/tag2182.xml"/><Relationship Id="rId31" Type="http://schemas.openxmlformats.org/officeDocument/2006/relationships/slideLayout" Target="../slideLayouts/slideLayout6.xml"/><Relationship Id="rId4" Type="http://schemas.openxmlformats.org/officeDocument/2006/relationships/tags" Target="../tags/tag2167.xml"/><Relationship Id="rId9" Type="http://schemas.openxmlformats.org/officeDocument/2006/relationships/tags" Target="../tags/tag2172.xml"/><Relationship Id="rId14" Type="http://schemas.openxmlformats.org/officeDocument/2006/relationships/tags" Target="../tags/tag2177.xml"/><Relationship Id="rId22" Type="http://schemas.openxmlformats.org/officeDocument/2006/relationships/tags" Target="../tags/tag2185.xml"/><Relationship Id="rId27" Type="http://schemas.openxmlformats.org/officeDocument/2006/relationships/tags" Target="../tags/tag2190.xml"/><Relationship Id="rId30" Type="http://schemas.openxmlformats.org/officeDocument/2006/relationships/tags" Target="../tags/tag2193.xml"/><Relationship Id="rId35" Type="http://schemas.openxmlformats.org/officeDocument/2006/relationships/slide" Target="slide290.xml"/><Relationship Id="rId8" Type="http://schemas.openxmlformats.org/officeDocument/2006/relationships/tags" Target="../tags/tag2171.xml"/><Relationship Id="rId3" Type="http://schemas.openxmlformats.org/officeDocument/2006/relationships/tags" Target="../tags/tag2166.xml"/></Relationships>
</file>

<file path=ppt/slides/_rels/slide287.xml.rels><?xml version="1.0" encoding="UTF-8" standalone="yes"?>
<Relationships xmlns="http://schemas.openxmlformats.org/package/2006/relationships"><Relationship Id="rId3" Type="http://schemas.openxmlformats.org/officeDocument/2006/relationships/oleObject" Target="../embeddings/oleObject221.bin"/><Relationship Id="rId2" Type="http://schemas.openxmlformats.org/officeDocument/2006/relationships/slideLayout" Target="../slideLayouts/slideLayout2.xml"/><Relationship Id="rId1" Type="http://schemas.openxmlformats.org/officeDocument/2006/relationships/tags" Target="../tags/tag2194.xml"/><Relationship Id="rId5" Type="http://schemas.openxmlformats.org/officeDocument/2006/relationships/image" Target="../media/image72.png"/><Relationship Id="rId4" Type="http://schemas.openxmlformats.org/officeDocument/2006/relationships/image" Target="../media/image1.emf"/></Relationships>
</file>

<file path=ppt/slides/_rels/slide288.xml.rels><?xml version="1.0" encoding="UTF-8" standalone="yes"?>
<Relationships xmlns="http://schemas.openxmlformats.org/package/2006/relationships"><Relationship Id="rId13" Type="http://schemas.openxmlformats.org/officeDocument/2006/relationships/tags" Target="../tags/tag2207.xml"/><Relationship Id="rId18" Type="http://schemas.openxmlformats.org/officeDocument/2006/relationships/tags" Target="../tags/tag2212.xml"/><Relationship Id="rId26" Type="http://schemas.openxmlformats.org/officeDocument/2006/relationships/tags" Target="../tags/tag2220.xml"/><Relationship Id="rId39" Type="http://schemas.openxmlformats.org/officeDocument/2006/relationships/slide" Target="slide257.xml"/><Relationship Id="rId21" Type="http://schemas.openxmlformats.org/officeDocument/2006/relationships/tags" Target="../tags/tag2215.xml"/><Relationship Id="rId34" Type="http://schemas.openxmlformats.org/officeDocument/2006/relationships/slide" Target="slide292.xml"/><Relationship Id="rId7" Type="http://schemas.openxmlformats.org/officeDocument/2006/relationships/tags" Target="../tags/tag2201.xml"/><Relationship Id="rId12" Type="http://schemas.openxmlformats.org/officeDocument/2006/relationships/tags" Target="../tags/tag2206.xml"/><Relationship Id="rId17" Type="http://schemas.openxmlformats.org/officeDocument/2006/relationships/tags" Target="../tags/tag2211.xml"/><Relationship Id="rId25" Type="http://schemas.openxmlformats.org/officeDocument/2006/relationships/tags" Target="../tags/tag2219.xml"/><Relationship Id="rId33" Type="http://schemas.openxmlformats.org/officeDocument/2006/relationships/slide" Target="slide294.xml"/><Relationship Id="rId38" Type="http://schemas.openxmlformats.org/officeDocument/2006/relationships/slide" Target="slide269.xml"/><Relationship Id="rId2" Type="http://schemas.openxmlformats.org/officeDocument/2006/relationships/tags" Target="../tags/tag2196.xml"/><Relationship Id="rId16" Type="http://schemas.openxmlformats.org/officeDocument/2006/relationships/tags" Target="../tags/tag2210.xml"/><Relationship Id="rId20" Type="http://schemas.openxmlformats.org/officeDocument/2006/relationships/tags" Target="../tags/tag2214.xml"/><Relationship Id="rId29" Type="http://schemas.openxmlformats.org/officeDocument/2006/relationships/tags" Target="../tags/tag2223.xml"/><Relationship Id="rId1" Type="http://schemas.openxmlformats.org/officeDocument/2006/relationships/tags" Target="../tags/tag2195.xml"/><Relationship Id="rId6" Type="http://schemas.openxmlformats.org/officeDocument/2006/relationships/tags" Target="../tags/tag2200.xml"/><Relationship Id="rId11" Type="http://schemas.openxmlformats.org/officeDocument/2006/relationships/tags" Target="../tags/tag2205.xml"/><Relationship Id="rId24" Type="http://schemas.openxmlformats.org/officeDocument/2006/relationships/tags" Target="../tags/tag2218.xml"/><Relationship Id="rId32" Type="http://schemas.openxmlformats.org/officeDocument/2006/relationships/slide" Target="slide297.xml"/><Relationship Id="rId37" Type="http://schemas.openxmlformats.org/officeDocument/2006/relationships/slide" Target="slide286.xml"/><Relationship Id="rId40" Type="http://schemas.openxmlformats.org/officeDocument/2006/relationships/slide" Target="slide255.xml"/><Relationship Id="rId5" Type="http://schemas.openxmlformats.org/officeDocument/2006/relationships/tags" Target="../tags/tag2199.xml"/><Relationship Id="rId15" Type="http://schemas.openxmlformats.org/officeDocument/2006/relationships/tags" Target="../tags/tag2209.xml"/><Relationship Id="rId23" Type="http://schemas.openxmlformats.org/officeDocument/2006/relationships/tags" Target="../tags/tag2217.xml"/><Relationship Id="rId28" Type="http://schemas.openxmlformats.org/officeDocument/2006/relationships/tags" Target="../tags/tag2222.xml"/><Relationship Id="rId36" Type="http://schemas.openxmlformats.org/officeDocument/2006/relationships/slide" Target="slide288.xml"/><Relationship Id="rId10" Type="http://schemas.openxmlformats.org/officeDocument/2006/relationships/tags" Target="../tags/tag2204.xml"/><Relationship Id="rId19" Type="http://schemas.openxmlformats.org/officeDocument/2006/relationships/tags" Target="../tags/tag2213.xml"/><Relationship Id="rId31" Type="http://schemas.openxmlformats.org/officeDocument/2006/relationships/slideLayout" Target="../slideLayouts/slideLayout6.xml"/><Relationship Id="rId4" Type="http://schemas.openxmlformats.org/officeDocument/2006/relationships/tags" Target="../tags/tag2198.xml"/><Relationship Id="rId9" Type="http://schemas.openxmlformats.org/officeDocument/2006/relationships/tags" Target="../tags/tag2203.xml"/><Relationship Id="rId14" Type="http://schemas.openxmlformats.org/officeDocument/2006/relationships/tags" Target="../tags/tag2208.xml"/><Relationship Id="rId22" Type="http://schemas.openxmlformats.org/officeDocument/2006/relationships/tags" Target="../tags/tag2216.xml"/><Relationship Id="rId27" Type="http://schemas.openxmlformats.org/officeDocument/2006/relationships/tags" Target="../tags/tag2221.xml"/><Relationship Id="rId30" Type="http://schemas.openxmlformats.org/officeDocument/2006/relationships/tags" Target="../tags/tag2224.xml"/><Relationship Id="rId35" Type="http://schemas.openxmlformats.org/officeDocument/2006/relationships/slide" Target="slide290.xml"/><Relationship Id="rId8" Type="http://schemas.openxmlformats.org/officeDocument/2006/relationships/tags" Target="../tags/tag2202.xml"/><Relationship Id="rId3" Type="http://schemas.openxmlformats.org/officeDocument/2006/relationships/tags" Target="../tags/tag2197.xml"/></Relationships>
</file>

<file path=ppt/slides/_rels/slide289.xml.rels><?xml version="1.0" encoding="UTF-8" standalone="yes"?>
<Relationships xmlns="http://schemas.openxmlformats.org/package/2006/relationships"><Relationship Id="rId3" Type="http://schemas.openxmlformats.org/officeDocument/2006/relationships/oleObject" Target="../embeddings/oleObject222.bin"/><Relationship Id="rId2" Type="http://schemas.openxmlformats.org/officeDocument/2006/relationships/slideLayout" Target="../slideLayouts/slideLayout2.xml"/><Relationship Id="rId1" Type="http://schemas.openxmlformats.org/officeDocument/2006/relationships/tags" Target="../tags/tag2225.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8" Type="http://schemas.openxmlformats.org/officeDocument/2006/relationships/tags" Target="../tags/tag323.xml"/><Relationship Id="rId13" Type="http://schemas.openxmlformats.org/officeDocument/2006/relationships/tags" Target="../tags/tag328.xml"/><Relationship Id="rId18" Type="http://schemas.openxmlformats.org/officeDocument/2006/relationships/slide" Target="slide41.xml"/><Relationship Id="rId3" Type="http://schemas.openxmlformats.org/officeDocument/2006/relationships/tags" Target="../tags/tag318.xml"/><Relationship Id="rId7" Type="http://schemas.openxmlformats.org/officeDocument/2006/relationships/tags" Target="../tags/tag322.xml"/><Relationship Id="rId12" Type="http://schemas.openxmlformats.org/officeDocument/2006/relationships/tags" Target="../tags/tag327.xml"/><Relationship Id="rId17" Type="http://schemas.openxmlformats.org/officeDocument/2006/relationships/slide" Target="slide50.xml"/><Relationship Id="rId2" Type="http://schemas.openxmlformats.org/officeDocument/2006/relationships/tags" Target="../tags/tag317.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16.xml"/><Relationship Id="rId6" Type="http://schemas.openxmlformats.org/officeDocument/2006/relationships/tags" Target="../tags/tag321.xml"/><Relationship Id="rId11" Type="http://schemas.openxmlformats.org/officeDocument/2006/relationships/tags" Target="../tags/tag326.xml"/><Relationship Id="rId5" Type="http://schemas.openxmlformats.org/officeDocument/2006/relationships/tags" Target="../tags/tag320.xml"/><Relationship Id="rId15" Type="http://schemas.openxmlformats.org/officeDocument/2006/relationships/tags" Target="../tags/tag330.xml"/><Relationship Id="rId10" Type="http://schemas.openxmlformats.org/officeDocument/2006/relationships/tags" Target="../tags/tag325.xml"/><Relationship Id="rId19" Type="http://schemas.openxmlformats.org/officeDocument/2006/relationships/slide" Target="slide29.xml"/><Relationship Id="rId4" Type="http://schemas.openxmlformats.org/officeDocument/2006/relationships/tags" Target="../tags/tag319.xml"/><Relationship Id="rId9" Type="http://schemas.openxmlformats.org/officeDocument/2006/relationships/tags" Target="../tags/tag324.xml"/><Relationship Id="rId14" Type="http://schemas.openxmlformats.org/officeDocument/2006/relationships/tags" Target="../tags/tag329.xml"/></Relationships>
</file>

<file path=ppt/slides/_rels/slide290.xml.rels><?xml version="1.0" encoding="UTF-8" standalone="yes"?>
<Relationships xmlns="http://schemas.openxmlformats.org/package/2006/relationships"><Relationship Id="rId13" Type="http://schemas.openxmlformats.org/officeDocument/2006/relationships/tags" Target="../tags/tag2238.xml"/><Relationship Id="rId18" Type="http://schemas.openxmlformats.org/officeDocument/2006/relationships/tags" Target="../tags/tag2243.xml"/><Relationship Id="rId26" Type="http://schemas.openxmlformats.org/officeDocument/2006/relationships/tags" Target="../tags/tag2251.xml"/><Relationship Id="rId39" Type="http://schemas.openxmlformats.org/officeDocument/2006/relationships/slide" Target="slide257.xml"/><Relationship Id="rId21" Type="http://schemas.openxmlformats.org/officeDocument/2006/relationships/tags" Target="../tags/tag2246.xml"/><Relationship Id="rId34" Type="http://schemas.openxmlformats.org/officeDocument/2006/relationships/slide" Target="slide292.xml"/><Relationship Id="rId7" Type="http://schemas.openxmlformats.org/officeDocument/2006/relationships/tags" Target="../tags/tag2232.xml"/><Relationship Id="rId12" Type="http://schemas.openxmlformats.org/officeDocument/2006/relationships/tags" Target="../tags/tag2237.xml"/><Relationship Id="rId17" Type="http://schemas.openxmlformats.org/officeDocument/2006/relationships/tags" Target="../tags/tag2242.xml"/><Relationship Id="rId25" Type="http://schemas.openxmlformats.org/officeDocument/2006/relationships/tags" Target="../tags/tag2250.xml"/><Relationship Id="rId33" Type="http://schemas.openxmlformats.org/officeDocument/2006/relationships/slide" Target="slide294.xml"/><Relationship Id="rId38" Type="http://schemas.openxmlformats.org/officeDocument/2006/relationships/slide" Target="slide269.xml"/><Relationship Id="rId2" Type="http://schemas.openxmlformats.org/officeDocument/2006/relationships/tags" Target="../tags/tag2227.xml"/><Relationship Id="rId16" Type="http://schemas.openxmlformats.org/officeDocument/2006/relationships/tags" Target="../tags/tag2241.xml"/><Relationship Id="rId20" Type="http://schemas.openxmlformats.org/officeDocument/2006/relationships/tags" Target="../tags/tag2245.xml"/><Relationship Id="rId29" Type="http://schemas.openxmlformats.org/officeDocument/2006/relationships/tags" Target="../tags/tag2254.xml"/><Relationship Id="rId1" Type="http://schemas.openxmlformats.org/officeDocument/2006/relationships/tags" Target="../tags/tag2226.xml"/><Relationship Id="rId6" Type="http://schemas.openxmlformats.org/officeDocument/2006/relationships/tags" Target="../tags/tag2231.xml"/><Relationship Id="rId11" Type="http://schemas.openxmlformats.org/officeDocument/2006/relationships/tags" Target="../tags/tag2236.xml"/><Relationship Id="rId24" Type="http://schemas.openxmlformats.org/officeDocument/2006/relationships/tags" Target="../tags/tag2249.xml"/><Relationship Id="rId32" Type="http://schemas.openxmlformats.org/officeDocument/2006/relationships/slide" Target="slide297.xml"/><Relationship Id="rId37" Type="http://schemas.openxmlformats.org/officeDocument/2006/relationships/slide" Target="slide286.xml"/><Relationship Id="rId40" Type="http://schemas.openxmlformats.org/officeDocument/2006/relationships/slide" Target="slide255.xml"/><Relationship Id="rId5" Type="http://schemas.openxmlformats.org/officeDocument/2006/relationships/tags" Target="../tags/tag2230.xml"/><Relationship Id="rId15" Type="http://schemas.openxmlformats.org/officeDocument/2006/relationships/tags" Target="../tags/tag2240.xml"/><Relationship Id="rId23" Type="http://schemas.openxmlformats.org/officeDocument/2006/relationships/tags" Target="../tags/tag2248.xml"/><Relationship Id="rId28" Type="http://schemas.openxmlformats.org/officeDocument/2006/relationships/tags" Target="../tags/tag2253.xml"/><Relationship Id="rId36" Type="http://schemas.openxmlformats.org/officeDocument/2006/relationships/slide" Target="slide288.xml"/><Relationship Id="rId10" Type="http://schemas.openxmlformats.org/officeDocument/2006/relationships/tags" Target="../tags/tag2235.xml"/><Relationship Id="rId19" Type="http://schemas.openxmlformats.org/officeDocument/2006/relationships/tags" Target="../tags/tag2244.xml"/><Relationship Id="rId31" Type="http://schemas.openxmlformats.org/officeDocument/2006/relationships/slideLayout" Target="../slideLayouts/slideLayout6.xml"/><Relationship Id="rId4" Type="http://schemas.openxmlformats.org/officeDocument/2006/relationships/tags" Target="../tags/tag2229.xml"/><Relationship Id="rId9" Type="http://schemas.openxmlformats.org/officeDocument/2006/relationships/tags" Target="../tags/tag2234.xml"/><Relationship Id="rId14" Type="http://schemas.openxmlformats.org/officeDocument/2006/relationships/tags" Target="../tags/tag2239.xml"/><Relationship Id="rId22" Type="http://schemas.openxmlformats.org/officeDocument/2006/relationships/tags" Target="../tags/tag2247.xml"/><Relationship Id="rId27" Type="http://schemas.openxmlformats.org/officeDocument/2006/relationships/tags" Target="../tags/tag2252.xml"/><Relationship Id="rId30" Type="http://schemas.openxmlformats.org/officeDocument/2006/relationships/tags" Target="../tags/tag2255.xml"/><Relationship Id="rId35" Type="http://schemas.openxmlformats.org/officeDocument/2006/relationships/slide" Target="slide290.xml"/><Relationship Id="rId8" Type="http://schemas.openxmlformats.org/officeDocument/2006/relationships/tags" Target="../tags/tag2233.xml"/><Relationship Id="rId3" Type="http://schemas.openxmlformats.org/officeDocument/2006/relationships/tags" Target="../tags/tag2228.xml"/></Relationships>
</file>

<file path=ppt/slides/_rels/slide291.xml.rels><?xml version="1.0" encoding="UTF-8" standalone="yes"?>
<Relationships xmlns="http://schemas.openxmlformats.org/package/2006/relationships"><Relationship Id="rId3" Type="http://schemas.openxmlformats.org/officeDocument/2006/relationships/oleObject" Target="../embeddings/oleObject223.bin"/><Relationship Id="rId2" Type="http://schemas.openxmlformats.org/officeDocument/2006/relationships/slideLayout" Target="../slideLayouts/slideLayout2.xml"/><Relationship Id="rId1" Type="http://schemas.openxmlformats.org/officeDocument/2006/relationships/tags" Target="../tags/tag2256.xml"/><Relationship Id="rId4" Type="http://schemas.openxmlformats.org/officeDocument/2006/relationships/image" Target="../media/image1.emf"/></Relationships>
</file>

<file path=ppt/slides/_rels/slide292.xml.rels><?xml version="1.0" encoding="UTF-8" standalone="yes"?>
<Relationships xmlns="http://schemas.openxmlformats.org/package/2006/relationships"><Relationship Id="rId13" Type="http://schemas.openxmlformats.org/officeDocument/2006/relationships/tags" Target="../tags/tag2269.xml"/><Relationship Id="rId18" Type="http://schemas.openxmlformats.org/officeDocument/2006/relationships/tags" Target="../tags/tag2274.xml"/><Relationship Id="rId26" Type="http://schemas.openxmlformats.org/officeDocument/2006/relationships/tags" Target="../tags/tag2282.xml"/><Relationship Id="rId39" Type="http://schemas.openxmlformats.org/officeDocument/2006/relationships/slide" Target="slide257.xml"/><Relationship Id="rId21" Type="http://schemas.openxmlformats.org/officeDocument/2006/relationships/tags" Target="../tags/tag2277.xml"/><Relationship Id="rId34" Type="http://schemas.openxmlformats.org/officeDocument/2006/relationships/slide" Target="slide292.xml"/><Relationship Id="rId7" Type="http://schemas.openxmlformats.org/officeDocument/2006/relationships/tags" Target="../tags/tag2263.xml"/><Relationship Id="rId12" Type="http://schemas.openxmlformats.org/officeDocument/2006/relationships/tags" Target="../tags/tag2268.xml"/><Relationship Id="rId17" Type="http://schemas.openxmlformats.org/officeDocument/2006/relationships/tags" Target="../tags/tag2273.xml"/><Relationship Id="rId25" Type="http://schemas.openxmlformats.org/officeDocument/2006/relationships/tags" Target="../tags/tag2281.xml"/><Relationship Id="rId33" Type="http://schemas.openxmlformats.org/officeDocument/2006/relationships/slide" Target="slide294.xml"/><Relationship Id="rId38" Type="http://schemas.openxmlformats.org/officeDocument/2006/relationships/slide" Target="slide269.xml"/><Relationship Id="rId2" Type="http://schemas.openxmlformats.org/officeDocument/2006/relationships/tags" Target="../tags/tag2258.xml"/><Relationship Id="rId16" Type="http://schemas.openxmlformats.org/officeDocument/2006/relationships/tags" Target="../tags/tag2272.xml"/><Relationship Id="rId20" Type="http://schemas.openxmlformats.org/officeDocument/2006/relationships/tags" Target="../tags/tag2276.xml"/><Relationship Id="rId29" Type="http://schemas.openxmlformats.org/officeDocument/2006/relationships/tags" Target="../tags/tag2285.xml"/><Relationship Id="rId1" Type="http://schemas.openxmlformats.org/officeDocument/2006/relationships/tags" Target="../tags/tag2257.xml"/><Relationship Id="rId6" Type="http://schemas.openxmlformats.org/officeDocument/2006/relationships/tags" Target="../tags/tag2262.xml"/><Relationship Id="rId11" Type="http://schemas.openxmlformats.org/officeDocument/2006/relationships/tags" Target="../tags/tag2267.xml"/><Relationship Id="rId24" Type="http://schemas.openxmlformats.org/officeDocument/2006/relationships/tags" Target="../tags/tag2280.xml"/><Relationship Id="rId32" Type="http://schemas.openxmlformats.org/officeDocument/2006/relationships/slide" Target="slide297.xml"/><Relationship Id="rId37" Type="http://schemas.openxmlformats.org/officeDocument/2006/relationships/slide" Target="slide286.xml"/><Relationship Id="rId40" Type="http://schemas.openxmlformats.org/officeDocument/2006/relationships/slide" Target="slide255.xml"/><Relationship Id="rId5" Type="http://schemas.openxmlformats.org/officeDocument/2006/relationships/tags" Target="../tags/tag2261.xml"/><Relationship Id="rId15" Type="http://schemas.openxmlformats.org/officeDocument/2006/relationships/tags" Target="../tags/tag2271.xml"/><Relationship Id="rId23" Type="http://schemas.openxmlformats.org/officeDocument/2006/relationships/tags" Target="../tags/tag2279.xml"/><Relationship Id="rId28" Type="http://schemas.openxmlformats.org/officeDocument/2006/relationships/tags" Target="../tags/tag2284.xml"/><Relationship Id="rId36" Type="http://schemas.openxmlformats.org/officeDocument/2006/relationships/slide" Target="slide288.xml"/><Relationship Id="rId10" Type="http://schemas.openxmlformats.org/officeDocument/2006/relationships/tags" Target="../tags/tag2266.xml"/><Relationship Id="rId19" Type="http://schemas.openxmlformats.org/officeDocument/2006/relationships/tags" Target="../tags/tag2275.xml"/><Relationship Id="rId31" Type="http://schemas.openxmlformats.org/officeDocument/2006/relationships/slideLayout" Target="../slideLayouts/slideLayout6.xml"/><Relationship Id="rId4" Type="http://schemas.openxmlformats.org/officeDocument/2006/relationships/tags" Target="../tags/tag2260.xml"/><Relationship Id="rId9" Type="http://schemas.openxmlformats.org/officeDocument/2006/relationships/tags" Target="../tags/tag2265.xml"/><Relationship Id="rId14" Type="http://schemas.openxmlformats.org/officeDocument/2006/relationships/tags" Target="../tags/tag2270.xml"/><Relationship Id="rId22" Type="http://schemas.openxmlformats.org/officeDocument/2006/relationships/tags" Target="../tags/tag2278.xml"/><Relationship Id="rId27" Type="http://schemas.openxmlformats.org/officeDocument/2006/relationships/tags" Target="../tags/tag2283.xml"/><Relationship Id="rId30" Type="http://schemas.openxmlformats.org/officeDocument/2006/relationships/tags" Target="../tags/tag2286.xml"/><Relationship Id="rId35" Type="http://schemas.openxmlformats.org/officeDocument/2006/relationships/slide" Target="slide290.xml"/><Relationship Id="rId8" Type="http://schemas.openxmlformats.org/officeDocument/2006/relationships/tags" Target="../tags/tag2264.xml"/><Relationship Id="rId3" Type="http://schemas.openxmlformats.org/officeDocument/2006/relationships/tags" Target="../tags/tag2259.xml"/></Relationships>
</file>

<file path=ppt/slides/_rels/slide293.xml.rels><?xml version="1.0" encoding="UTF-8" standalone="yes"?>
<Relationships xmlns="http://schemas.openxmlformats.org/package/2006/relationships"><Relationship Id="rId3" Type="http://schemas.openxmlformats.org/officeDocument/2006/relationships/oleObject" Target="../embeddings/oleObject224.bin"/><Relationship Id="rId2" Type="http://schemas.openxmlformats.org/officeDocument/2006/relationships/slideLayout" Target="../slideLayouts/slideLayout2.xml"/><Relationship Id="rId1" Type="http://schemas.openxmlformats.org/officeDocument/2006/relationships/tags" Target="../tags/tag2287.xml"/><Relationship Id="rId4" Type="http://schemas.openxmlformats.org/officeDocument/2006/relationships/image" Target="../media/image1.emf"/></Relationships>
</file>

<file path=ppt/slides/_rels/slide294.xml.rels><?xml version="1.0" encoding="UTF-8" standalone="yes"?>
<Relationships xmlns="http://schemas.openxmlformats.org/package/2006/relationships"><Relationship Id="rId13" Type="http://schemas.openxmlformats.org/officeDocument/2006/relationships/tags" Target="../tags/tag2300.xml"/><Relationship Id="rId18" Type="http://schemas.openxmlformats.org/officeDocument/2006/relationships/tags" Target="../tags/tag2305.xml"/><Relationship Id="rId26" Type="http://schemas.openxmlformats.org/officeDocument/2006/relationships/tags" Target="../tags/tag2313.xml"/><Relationship Id="rId39" Type="http://schemas.openxmlformats.org/officeDocument/2006/relationships/slide" Target="slide257.xml"/><Relationship Id="rId21" Type="http://schemas.openxmlformats.org/officeDocument/2006/relationships/tags" Target="../tags/tag2308.xml"/><Relationship Id="rId34" Type="http://schemas.openxmlformats.org/officeDocument/2006/relationships/slide" Target="slide292.xml"/><Relationship Id="rId7" Type="http://schemas.openxmlformats.org/officeDocument/2006/relationships/tags" Target="../tags/tag2294.xml"/><Relationship Id="rId12" Type="http://schemas.openxmlformats.org/officeDocument/2006/relationships/tags" Target="../tags/tag2299.xml"/><Relationship Id="rId17" Type="http://schemas.openxmlformats.org/officeDocument/2006/relationships/tags" Target="../tags/tag2304.xml"/><Relationship Id="rId25" Type="http://schemas.openxmlformats.org/officeDocument/2006/relationships/tags" Target="../tags/tag2312.xml"/><Relationship Id="rId33" Type="http://schemas.openxmlformats.org/officeDocument/2006/relationships/slide" Target="slide294.xml"/><Relationship Id="rId38" Type="http://schemas.openxmlformats.org/officeDocument/2006/relationships/slide" Target="slide269.xml"/><Relationship Id="rId2" Type="http://schemas.openxmlformats.org/officeDocument/2006/relationships/tags" Target="../tags/tag2289.xml"/><Relationship Id="rId16" Type="http://schemas.openxmlformats.org/officeDocument/2006/relationships/tags" Target="../tags/tag2303.xml"/><Relationship Id="rId20" Type="http://schemas.openxmlformats.org/officeDocument/2006/relationships/tags" Target="../tags/tag2307.xml"/><Relationship Id="rId29" Type="http://schemas.openxmlformats.org/officeDocument/2006/relationships/tags" Target="../tags/tag2316.xml"/><Relationship Id="rId1" Type="http://schemas.openxmlformats.org/officeDocument/2006/relationships/tags" Target="../tags/tag2288.xml"/><Relationship Id="rId6" Type="http://schemas.openxmlformats.org/officeDocument/2006/relationships/tags" Target="../tags/tag2293.xml"/><Relationship Id="rId11" Type="http://schemas.openxmlformats.org/officeDocument/2006/relationships/tags" Target="../tags/tag2298.xml"/><Relationship Id="rId24" Type="http://schemas.openxmlformats.org/officeDocument/2006/relationships/tags" Target="../tags/tag2311.xml"/><Relationship Id="rId32" Type="http://schemas.openxmlformats.org/officeDocument/2006/relationships/slide" Target="slide297.xml"/><Relationship Id="rId37" Type="http://schemas.openxmlformats.org/officeDocument/2006/relationships/slide" Target="slide286.xml"/><Relationship Id="rId40" Type="http://schemas.openxmlformats.org/officeDocument/2006/relationships/slide" Target="slide255.xml"/><Relationship Id="rId5" Type="http://schemas.openxmlformats.org/officeDocument/2006/relationships/tags" Target="../tags/tag2292.xml"/><Relationship Id="rId15" Type="http://schemas.openxmlformats.org/officeDocument/2006/relationships/tags" Target="../tags/tag2302.xml"/><Relationship Id="rId23" Type="http://schemas.openxmlformats.org/officeDocument/2006/relationships/tags" Target="../tags/tag2310.xml"/><Relationship Id="rId28" Type="http://schemas.openxmlformats.org/officeDocument/2006/relationships/tags" Target="../tags/tag2315.xml"/><Relationship Id="rId36" Type="http://schemas.openxmlformats.org/officeDocument/2006/relationships/slide" Target="slide288.xml"/><Relationship Id="rId10" Type="http://schemas.openxmlformats.org/officeDocument/2006/relationships/tags" Target="../tags/tag2297.xml"/><Relationship Id="rId19" Type="http://schemas.openxmlformats.org/officeDocument/2006/relationships/tags" Target="../tags/tag2306.xml"/><Relationship Id="rId31" Type="http://schemas.openxmlformats.org/officeDocument/2006/relationships/slideLayout" Target="../slideLayouts/slideLayout6.xml"/><Relationship Id="rId4" Type="http://schemas.openxmlformats.org/officeDocument/2006/relationships/tags" Target="../tags/tag2291.xml"/><Relationship Id="rId9" Type="http://schemas.openxmlformats.org/officeDocument/2006/relationships/tags" Target="../tags/tag2296.xml"/><Relationship Id="rId14" Type="http://schemas.openxmlformats.org/officeDocument/2006/relationships/tags" Target="../tags/tag2301.xml"/><Relationship Id="rId22" Type="http://schemas.openxmlformats.org/officeDocument/2006/relationships/tags" Target="../tags/tag2309.xml"/><Relationship Id="rId27" Type="http://schemas.openxmlformats.org/officeDocument/2006/relationships/tags" Target="../tags/tag2314.xml"/><Relationship Id="rId30" Type="http://schemas.openxmlformats.org/officeDocument/2006/relationships/tags" Target="../tags/tag2317.xml"/><Relationship Id="rId35" Type="http://schemas.openxmlformats.org/officeDocument/2006/relationships/slide" Target="slide290.xml"/><Relationship Id="rId8" Type="http://schemas.openxmlformats.org/officeDocument/2006/relationships/tags" Target="../tags/tag2295.xml"/><Relationship Id="rId3" Type="http://schemas.openxmlformats.org/officeDocument/2006/relationships/tags" Target="../tags/tag2290.xml"/></Relationships>
</file>

<file path=ppt/slides/_rels/slide295.xml.rels><?xml version="1.0" encoding="UTF-8" standalone="yes"?>
<Relationships xmlns="http://schemas.openxmlformats.org/package/2006/relationships"><Relationship Id="rId3" Type="http://schemas.openxmlformats.org/officeDocument/2006/relationships/oleObject" Target="../embeddings/oleObject225.bin"/><Relationship Id="rId2" Type="http://schemas.openxmlformats.org/officeDocument/2006/relationships/slideLayout" Target="../slideLayouts/slideLayout2.xml"/><Relationship Id="rId1" Type="http://schemas.openxmlformats.org/officeDocument/2006/relationships/tags" Target="../tags/tag2318.xml"/><Relationship Id="rId5" Type="http://schemas.openxmlformats.org/officeDocument/2006/relationships/image" Target="../media/image73.png"/><Relationship Id="rId4" Type="http://schemas.openxmlformats.org/officeDocument/2006/relationships/image" Target="../media/image1.emf"/></Relationships>
</file>

<file path=ppt/slides/_rels/slide296.xml.rels><?xml version="1.0" encoding="UTF-8" standalone="yes"?>
<Relationships xmlns="http://schemas.openxmlformats.org/package/2006/relationships"><Relationship Id="rId3" Type="http://schemas.openxmlformats.org/officeDocument/2006/relationships/oleObject" Target="../embeddings/oleObject226.bin"/><Relationship Id="rId2" Type="http://schemas.openxmlformats.org/officeDocument/2006/relationships/slideLayout" Target="../slideLayouts/slideLayout2.xml"/><Relationship Id="rId1" Type="http://schemas.openxmlformats.org/officeDocument/2006/relationships/tags" Target="../tags/tag2319.xml"/><Relationship Id="rId4" Type="http://schemas.openxmlformats.org/officeDocument/2006/relationships/image" Target="../media/image1.emf"/></Relationships>
</file>

<file path=ppt/slides/_rels/slide297.xml.rels><?xml version="1.0" encoding="UTF-8" standalone="yes"?>
<Relationships xmlns="http://schemas.openxmlformats.org/package/2006/relationships"><Relationship Id="rId8" Type="http://schemas.openxmlformats.org/officeDocument/2006/relationships/tags" Target="../tags/tag2327.xml"/><Relationship Id="rId13" Type="http://schemas.openxmlformats.org/officeDocument/2006/relationships/tags" Target="../tags/tag2332.xml"/><Relationship Id="rId18" Type="http://schemas.openxmlformats.org/officeDocument/2006/relationships/tags" Target="../tags/tag2337.xml"/><Relationship Id="rId26" Type="http://schemas.openxmlformats.org/officeDocument/2006/relationships/oleObject" Target="../embeddings/oleObject227.bin"/><Relationship Id="rId3" Type="http://schemas.openxmlformats.org/officeDocument/2006/relationships/tags" Target="../tags/tag2322.xml"/><Relationship Id="rId21" Type="http://schemas.openxmlformats.org/officeDocument/2006/relationships/slide" Target="slide297.xml"/><Relationship Id="rId7" Type="http://schemas.openxmlformats.org/officeDocument/2006/relationships/tags" Target="../tags/tag2326.xml"/><Relationship Id="rId12" Type="http://schemas.openxmlformats.org/officeDocument/2006/relationships/tags" Target="../tags/tag2331.xml"/><Relationship Id="rId17" Type="http://schemas.openxmlformats.org/officeDocument/2006/relationships/tags" Target="../tags/tag2336.xml"/><Relationship Id="rId25" Type="http://schemas.openxmlformats.org/officeDocument/2006/relationships/slide" Target="slide255.xml"/><Relationship Id="rId2" Type="http://schemas.openxmlformats.org/officeDocument/2006/relationships/tags" Target="../tags/tag2321.xml"/><Relationship Id="rId16" Type="http://schemas.openxmlformats.org/officeDocument/2006/relationships/tags" Target="../tags/tag2335.xml"/><Relationship Id="rId20" Type="http://schemas.openxmlformats.org/officeDocument/2006/relationships/slideLayout" Target="../slideLayouts/slideLayout6.xml"/><Relationship Id="rId1" Type="http://schemas.openxmlformats.org/officeDocument/2006/relationships/tags" Target="../tags/tag2320.xml"/><Relationship Id="rId6" Type="http://schemas.openxmlformats.org/officeDocument/2006/relationships/tags" Target="../tags/tag2325.xml"/><Relationship Id="rId11" Type="http://schemas.openxmlformats.org/officeDocument/2006/relationships/tags" Target="../tags/tag2330.xml"/><Relationship Id="rId24" Type="http://schemas.openxmlformats.org/officeDocument/2006/relationships/slide" Target="slide257.xml"/><Relationship Id="rId5" Type="http://schemas.openxmlformats.org/officeDocument/2006/relationships/tags" Target="../tags/tag2324.xml"/><Relationship Id="rId15" Type="http://schemas.openxmlformats.org/officeDocument/2006/relationships/tags" Target="../tags/tag2334.xml"/><Relationship Id="rId23" Type="http://schemas.openxmlformats.org/officeDocument/2006/relationships/slide" Target="slide269.xml"/><Relationship Id="rId10" Type="http://schemas.openxmlformats.org/officeDocument/2006/relationships/tags" Target="../tags/tag2329.xml"/><Relationship Id="rId19" Type="http://schemas.openxmlformats.org/officeDocument/2006/relationships/tags" Target="../tags/tag2338.xml"/><Relationship Id="rId4" Type="http://schemas.openxmlformats.org/officeDocument/2006/relationships/tags" Target="../tags/tag2323.xml"/><Relationship Id="rId9" Type="http://schemas.openxmlformats.org/officeDocument/2006/relationships/tags" Target="../tags/tag2328.xml"/><Relationship Id="rId14" Type="http://schemas.openxmlformats.org/officeDocument/2006/relationships/tags" Target="../tags/tag2333.xml"/><Relationship Id="rId22" Type="http://schemas.openxmlformats.org/officeDocument/2006/relationships/slide" Target="slide286.xml"/><Relationship Id="rId27" Type="http://schemas.openxmlformats.org/officeDocument/2006/relationships/image" Target="../media/image1.emf"/></Relationships>
</file>

<file path=ppt/slides/_rels/slide298.xml.rels><?xml version="1.0" encoding="UTF-8" standalone="yes"?>
<Relationships xmlns="http://schemas.openxmlformats.org/package/2006/relationships"><Relationship Id="rId3" Type="http://schemas.openxmlformats.org/officeDocument/2006/relationships/oleObject" Target="../embeddings/oleObject228.bin"/><Relationship Id="rId2" Type="http://schemas.openxmlformats.org/officeDocument/2006/relationships/slideLayout" Target="../slideLayouts/slideLayout2.xml"/><Relationship Id="rId1" Type="http://schemas.openxmlformats.org/officeDocument/2006/relationships/tags" Target="../tags/tag2339.xml"/><Relationship Id="rId5" Type="http://schemas.openxmlformats.org/officeDocument/2006/relationships/image" Target="../media/image74.png"/><Relationship Id="rId4" Type="http://schemas.openxmlformats.org/officeDocument/2006/relationships/image" Target="../media/image1.emf"/></Relationships>
</file>

<file path=ppt/slides/_rels/slide299.xml.rels><?xml version="1.0" encoding="UTF-8" standalone="yes"?>
<Relationships xmlns="http://schemas.openxmlformats.org/package/2006/relationships"><Relationship Id="rId3" Type="http://schemas.openxmlformats.org/officeDocument/2006/relationships/oleObject" Target="../embeddings/oleObject229.bin"/><Relationship Id="rId2" Type="http://schemas.openxmlformats.org/officeDocument/2006/relationships/slideLayout" Target="../slideLayouts/slideLayout2.xml"/><Relationship Id="rId1" Type="http://schemas.openxmlformats.org/officeDocument/2006/relationships/tags" Target="../tags/tag2340.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21" Type="http://schemas.openxmlformats.org/officeDocument/2006/relationships/tags" Target="../tags/tag23.xml"/><Relationship Id="rId34" Type="http://schemas.openxmlformats.org/officeDocument/2006/relationships/slide" Target="slide2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slide" Target="slide55.xml"/><Relationship Id="rId38" Type="http://schemas.openxmlformats.org/officeDocument/2006/relationships/image" Target="../media/image1.emf"/><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slide" Target="slide300.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 Target="slide168.xml"/><Relationship Id="rId37"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slide" Target="slide221.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slide" Target="slide253.xml"/><Relationship Id="rId35" Type="http://schemas.openxmlformats.org/officeDocument/2006/relationships/slide" Target="slide9.xml"/><Relationship Id="rId8" Type="http://schemas.openxmlformats.org/officeDocument/2006/relationships/tags" Target="../tags/tag10.xml"/><Relationship Id="rId3"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image" Target="../media/image18.pn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300.xml.rels><?xml version="1.0" encoding="UTF-8" standalone="yes"?>
<Relationships xmlns="http://schemas.openxmlformats.org/package/2006/relationships"><Relationship Id="rId13" Type="http://schemas.openxmlformats.org/officeDocument/2006/relationships/tags" Target="../tags/tag2353.xml"/><Relationship Id="rId18" Type="http://schemas.openxmlformats.org/officeDocument/2006/relationships/tags" Target="../tags/tag2358.xml"/><Relationship Id="rId26" Type="http://schemas.openxmlformats.org/officeDocument/2006/relationships/tags" Target="../tags/tag2366.xml"/><Relationship Id="rId39" Type="http://schemas.openxmlformats.org/officeDocument/2006/relationships/image" Target="../media/image1.emf"/><Relationship Id="rId21" Type="http://schemas.openxmlformats.org/officeDocument/2006/relationships/tags" Target="../tags/tag2361.xml"/><Relationship Id="rId34" Type="http://schemas.openxmlformats.org/officeDocument/2006/relationships/slide" Target="slide55.xml"/><Relationship Id="rId7" Type="http://schemas.openxmlformats.org/officeDocument/2006/relationships/tags" Target="../tags/tag2347.xml"/><Relationship Id="rId12" Type="http://schemas.openxmlformats.org/officeDocument/2006/relationships/tags" Target="../tags/tag2352.xml"/><Relationship Id="rId17" Type="http://schemas.openxmlformats.org/officeDocument/2006/relationships/tags" Target="../tags/tag2357.xml"/><Relationship Id="rId25" Type="http://schemas.openxmlformats.org/officeDocument/2006/relationships/tags" Target="../tags/tag2365.xml"/><Relationship Id="rId33" Type="http://schemas.openxmlformats.org/officeDocument/2006/relationships/slide" Target="slide168.xml"/><Relationship Id="rId38" Type="http://schemas.openxmlformats.org/officeDocument/2006/relationships/oleObject" Target="../embeddings/oleObject230.bin"/><Relationship Id="rId2" Type="http://schemas.openxmlformats.org/officeDocument/2006/relationships/tags" Target="../tags/tag2342.xml"/><Relationship Id="rId16" Type="http://schemas.openxmlformats.org/officeDocument/2006/relationships/tags" Target="../tags/tag2356.xml"/><Relationship Id="rId20" Type="http://schemas.openxmlformats.org/officeDocument/2006/relationships/tags" Target="../tags/tag2360.xml"/><Relationship Id="rId29" Type="http://schemas.openxmlformats.org/officeDocument/2006/relationships/slideLayout" Target="../slideLayouts/slideLayout6.xml"/><Relationship Id="rId1" Type="http://schemas.openxmlformats.org/officeDocument/2006/relationships/tags" Target="../tags/tag2341.xml"/><Relationship Id="rId6" Type="http://schemas.openxmlformats.org/officeDocument/2006/relationships/tags" Target="../tags/tag2346.xml"/><Relationship Id="rId11" Type="http://schemas.openxmlformats.org/officeDocument/2006/relationships/tags" Target="../tags/tag2351.xml"/><Relationship Id="rId24" Type="http://schemas.openxmlformats.org/officeDocument/2006/relationships/tags" Target="../tags/tag2364.xml"/><Relationship Id="rId32" Type="http://schemas.openxmlformats.org/officeDocument/2006/relationships/slide" Target="slide221.xml"/><Relationship Id="rId37" Type="http://schemas.openxmlformats.org/officeDocument/2006/relationships/slide" Target="slide5.xml"/><Relationship Id="rId5" Type="http://schemas.openxmlformats.org/officeDocument/2006/relationships/tags" Target="../tags/tag2345.xml"/><Relationship Id="rId15" Type="http://schemas.openxmlformats.org/officeDocument/2006/relationships/tags" Target="../tags/tag2355.xml"/><Relationship Id="rId23" Type="http://schemas.openxmlformats.org/officeDocument/2006/relationships/tags" Target="../tags/tag2363.xml"/><Relationship Id="rId28" Type="http://schemas.openxmlformats.org/officeDocument/2006/relationships/tags" Target="../tags/tag2368.xml"/><Relationship Id="rId36" Type="http://schemas.openxmlformats.org/officeDocument/2006/relationships/slide" Target="slide9.xml"/><Relationship Id="rId10" Type="http://schemas.openxmlformats.org/officeDocument/2006/relationships/tags" Target="../tags/tag2350.xml"/><Relationship Id="rId19" Type="http://schemas.openxmlformats.org/officeDocument/2006/relationships/tags" Target="../tags/tag2359.xml"/><Relationship Id="rId31" Type="http://schemas.openxmlformats.org/officeDocument/2006/relationships/slide" Target="slide253.xml"/><Relationship Id="rId4" Type="http://schemas.openxmlformats.org/officeDocument/2006/relationships/tags" Target="../tags/tag2344.xml"/><Relationship Id="rId9" Type="http://schemas.openxmlformats.org/officeDocument/2006/relationships/tags" Target="../tags/tag2349.xml"/><Relationship Id="rId14" Type="http://schemas.openxmlformats.org/officeDocument/2006/relationships/tags" Target="../tags/tag2354.xml"/><Relationship Id="rId22" Type="http://schemas.openxmlformats.org/officeDocument/2006/relationships/tags" Target="../tags/tag2362.xml"/><Relationship Id="rId27" Type="http://schemas.openxmlformats.org/officeDocument/2006/relationships/tags" Target="../tags/tag2367.xml"/><Relationship Id="rId30" Type="http://schemas.openxmlformats.org/officeDocument/2006/relationships/slide" Target="slide300.xml"/><Relationship Id="rId35" Type="http://schemas.openxmlformats.org/officeDocument/2006/relationships/slide" Target="slide25.xml"/><Relationship Id="rId8" Type="http://schemas.openxmlformats.org/officeDocument/2006/relationships/tags" Target="../tags/tag2348.xml"/><Relationship Id="rId3" Type="http://schemas.openxmlformats.org/officeDocument/2006/relationships/tags" Target="../tags/tag2343.xml"/></Relationships>
</file>

<file path=ppt/slides/_rels/slide301.xml.rels><?xml version="1.0" encoding="UTF-8" standalone="yes"?>
<Relationships xmlns="http://schemas.openxmlformats.org/package/2006/relationships"><Relationship Id="rId3" Type="http://schemas.openxmlformats.org/officeDocument/2006/relationships/oleObject" Target="../embeddings/oleObject231.bin"/><Relationship Id="rId2" Type="http://schemas.openxmlformats.org/officeDocument/2006/relationships/slideLayout" Target="../slideLayouts/slideLayout2.xml"/><Relationship Id="rId1" Type="http://schemas.openxmlformats.org/officeDocument/2006/relationships/tags" Target="../tags/tag2369.xml"/><Relationship Id="rId5" Type="http://schemas.openxmlformats.org/officeDocument/2006/relationships/image" Target="../media/image75.png"/><Relationship Id="rId4" Type="http://schemas.openxmlformats.org/officeDocument/2006/relationships/image" Target="../media/image1.emf"/></Relationships>
</file>

<file path=ppt/slides/_rels/slide302.xml.rels><?xml version="1.0" encoding="UTF-8" standalone="yes"?>
<Relationships xmlns="http://schemas.openxmlformats.org/package/2006/relationships"><Relationship Id="rId13" Type="http://schemas.openxmlformats.org/officeDocument/2006/relationships/tags" Target="../tags/tag2382.xml"/><Relationship Id="rId18" Type="http://schemas.openxmlformats.org/officeDocument/2006/relationships/tags" Target="../tags/tag2387.xml"/><Relationship Id="rId26" Type="http://schemas.openxmlformats.org/officeDocument/2006/relationships/slideLayout" Target="../slideLayouts/slideLayout6.xml"/><Relationship Id="rId3" Type="http://schemas.openxmlformats.org/officeDocument/2006/relationships/tags" Target="../tags/tag2372.xml"/><Relationship Id="rId21" Type="http://schemas.openxmlformats.org/officeDocument/2006/relationships/tags" Target="../tags/tag2390.xml"/><Relationship Id="rId34" Type="http://schemas.openxmlformats.org/officeDocument/2006/relationships/oleObject" Target="../embeddings/oleObject232.bin"/><Relationship Id="rId7" Type="http://schemas.openxmlformats.org/officeDocument/2006/relationships/tags" Target="../tags/tag2376.xml"/><Relationship Id="rId12" Type="http://schemas.openxmlformats.org/officeDocument/2006/relationships/tags" Target="../tags/tag2381.xml"/><Relationship Id="rId17" Type="http://schemas.openxmlformats.org/officeDocument/2006/relationships/tags" Target="../tags/tag2386.xml"/><Relationship Id="rId25" Type="http://schemas.openxmlformats.org/officeDocument/2006/relationships/tags" Target="../tags/tag2394.xml"/><Relationship Id="rId33" Type="http://schemas.openxmlformats.org/officeDocument/2006/relationships/slide" Target="slide302.xml"/><Relationship Id="rId2" Type="http://schemas.openxmlformats.org/officeDocument/2006/relationships/tags" Target="../tags/tag2371.xml"/><Relationship Id="rId16" Type="http://schemas.openxmlformats.org/officeDocument/2006/relationships/tags" Target="../tags/tag2385.xml"/><Relationship Id="rId20" Type="http://schemas.openxmlformats.org/officeDocument/2006/relationships/tags" Target="../tags/tag2389.xml"/><Relationship Id="rId29" Type="http://schemas.openxmlformats.org/officeDocument/2006/relationships/slide" Target="slide310.xml"/><Relationship Id="rId1" Type="http://schemas.openxmlformats.org/officeDocument/2006/relationships/tags" Target="../tags/tag2370.xml"/><Relationship Id="rId6" Type="http://schemas.openxmlformats.org/officeDocument/2006/relationships/tags" Target="../tags/tag2375.xml"/><Relationship Id="rId11" Type="http://schemas.openxmlformats.org/officeDocument/2006/relationships/tags" Target="../tags/tag2380.xml"/><Relationship Id="rId24" Type="http://schemas.openxmlformats.org/officeDocument/2006/relationships/tags" Target="../tags/tag2393.xml"/><Relationship Id="rId32" Type="http://schemas.openxmlformats.org/officeDocument/2006/relationships/slide" Target="slide304.xml"/><Relationship Id="rId5" Type="http://schemas.openxmlformats.org/officeDocument/2006/relationships/tags" Target="../tags/tag2374.xml"/><Relationship Id="rId15" Type="http://schemas.openxmlformats.org/officeDocument/2006/relationships/tags" Target="../tags/tag2384.xml"/><Relationship Id="rId23" Type="http://schemas.openxmlformats.org/officeDocument/2006/relationships/tags" Target="../tags/tag2392.xml"/><Relationship Id="rId28" Type="http://schemas.openxmlformats.org/officeDocument/2006/relationships/slide" Target="slide312.xml"/><Relationship Id="rId10" Type="http://schemas.openxmlformats.org/officeDocument/2006/relationships/tags" Target="../tags/tag2379.xml"/><Relationship Id="rId19" Type="http://schemas.openxmlformats.org/officeDocument/2006/relationships/tags" Target="../tags/tag2388.xml"/><Relationship Id="rId31" Type="http://schemas.openxmlformats.org/officeDocument/2006/relationships/slide" Target="slide306.xml"/><Relationship Id="rId4" Type="http://schemas.openxmlformats.org/officeDocument/2006/relationships/tags" Target="../tags/tag2373.xml"/><Relationship Id="rId9" Type="http://schemas.openxmlformats.org/officeDocument/2006/relationships/tags" Target="../tags/tag2378.xml"/><Relationship Id="rId14" Type="http://schemas.openxmlformats.org/officeDocument/2006/relationships/tags" Target="../tags/tag2383.xml"/><Relationship Id="rId22" Type="http://schemas.openxmlformats.org/officeDocument/2006/relationships/tags" Target="../tags/tag2391.xml"/><Relationship Id="rId27" Type="http://schemas.openxmlformats.org/officeDocument/2006/relationships/slide" Target="slide314.xml"/><Relationship Id="rId30" Type="http://schemas.openxmlformats.org/officeDocument/2006/relationships/slide" Target="slide308.xml"/><Relationship Id="rId35" Type="http://schemas.openxmlformats.org/officeDocument/2006/relationships/image" Target="../media/image1.emf"/><Relationship Id="rId8" Type="http://schemas.openxmlformats.org/officeDocument/2006/relationships/tags" Target="../tags/tag2377.xml"/></Relationships>
</file>

<file path=ppt/slides/_rels/slide303.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Layout" Target="../slideLayouts/slideLayout2.xml"/><Relationship Id="rId1" Type="http://schemas.openxmlformats.org/officeDocument/2006/relationships/tags" Target="../tags/tag2395.xml"/><Relationship Id="rId4" Type="http://schemas.openxmlformats.org/officeDocument/2006/relationships/image" Target="../media/image1.emf"/></Relationships>
</file>

<file path=ppt/slides/_rels/slide304.xml.rels><?xml version="1.0" encoding="UTF-8" standalone="yes"?>
<Relationships xmlns="http://schemas.openxmlformats.org/package/2006/relationships"><Relationship Id="rId8" Type="http://schemas.openxmlformats.org/officeDocument/2006/relationships/tags" Target="../tags/tag2403.xml"/><Relationship Id="rId13" Type="http://schemas.openxmlformats.org/officeDocument/2006/relationships/tags" Target="../tags/tag2408.xml"/><Relationship Id="rId18" Type="http://schemas.openxmlformats.org/officeDocument/2006/relationships/tags" Target="../tags/tag2413.xml"/><Relationship Id="rId26" Type="http://schemas.openxmlformats.org/officeDocument/2006/relationships/slide" Target="slide314.xml"/><Relationship Id="rId3" Type="http://schemas.openxmlformats.org/officeDocument/2006/relationships/tags" Target="../tags/tag2398.xml"/><Relationship Id="rId21" Type="http://schemas.openxmlformats.org/officeDocument/2006/relationships/tags" Target="../tags/tag2416.xml"/><Relationship Id="rId7" Type="http://schemas.openxmlformats.org/officeDocument/2006/relationships/tags" Target="../tags/tag2402.xml"/><Relationship Id="rId12" Type="http://schemas.openxmlformats.org/officeDocument/2006/relationships/tags" Target="../tags/tag2407.xml"/><Relationship Id="rId17" Type="http://schemas.openxmlformats.org/officeDocument/2006/relationships/tags" Target="../tags/tag2412.xml"/><Relationship Id="rId25" Type="http://schemas.openxmlformats.org/officeDocument/2006/relationships/slideLayout" Target="../slideLayouts/slideLayout6.xml"/><Relationship Id="rId2" Type="http://schemas.openxmlformats.org/officeDocument/2006/relationships/tags" Target="../tags/tag2397.xml"/><Relationship Id="rId16" Type="http://schemas.openxmlformats.org/officeDocument/2006/relationships/tags" Target="../tags/tag2411.xml"/><Relationship Id="rId20" Type="http://schemas.openxmlformats.org/officeDocument/2006/relationships/tags" Target="../tags/tag2415.xml"/><Relationship Id="rId29" Type="http://schemas.openxmlformats.org/officeDocument/2006/relationships/slide" Target="slide308.xml"/><Relationship Id="rId1" Type="http://schemas.openxmlformats.org/officeDocument/2006/relationships/tags" Target="../tags/tag2396.xml"/><Relationship Id="rId6" Type="http://schemas.openxmlformats.org/officeDocument/2006/relationships/tags" Target="../tags/tag2401.xml"/><Relationship Id="rId11" Type="http://schemas.openxmlformats.org/officeDocument/2006/relationships/tags" Target="../tags/tag2406.xml"/><Relationship Id="rId24" Type="http://schemas.openxmlformats.org/officeDocument/2006/relationships/tags" Target="../tags/tag2419.xml"/><Relationship Id="rId32" Type="http://schemas.openxmlformats.org/officeDocument/2006/relationships/slide" Target="slide302.xml"/><Relationship Id="rId5" Type="http://schemas.openxmlformats.org/officeDocument/2006/relationships/tags" Target="../tags/tag2400.xml"/><Relationship Id="rId15" Type="http://schemas.openxmlformats.org/officeDocument/2006/relationships/tags" Target="../tags/tag2410.xml"/><Relationship Id="rId23" Type="http://schemas.openxmlformats.org/officeDocument/2006/relationships/tags" Target="../tags/tag2418.xml"/><Relationship Id="rId28" Type="http://schemas.openxmlformats.org/officeDocument/2006/relationships/slide" Target="slide310.xml"/><Relationship Id="rId10" Type="http://schemas.openxmlformats.org/officeDocument/2006/relationships/tags" Target="../tags/tag2405.xml"/><Relationship Id="rId19" Type="http://schemas.openxmlformats.org/officeDocument/2006/relationships/tags" Target="../tags/tag2414.xml"/><Relationship Id="rId31" Type="http://schemas.openxmlformats.org/officeDocument/2006/relationships/slide" Target="slide304.xml"/><Relationship Id="rId4" Type="http://schemas.openxmlformats.org/officeDocument/2006/relationships/tags" Target="../tags/tag2399.xml"/><Relationship Id="rId9" Type="http://schemas.openxmlformats.org/officeDocument/2006/relationships/tags" Target="../tags/tag2404.xml"/><Relationship Id="rId14" Type="http://schemas.openxmlformats.org/officeDocument/2006/relationships/tags" Target="../tags/tag2409.xml"/><Relationship Id="rId22" Type="http://schemas.openxmlformats.org/officeDocument/2006/relationships/tags" Target="../tags/tag2417.xml"/><Relationship Id="rId27" Type="http://schemas.openxmlformats.org/officeDocument/2006/relationships/slide" Target="slide312.xml"/><Relationship Id="rId30" Type="http://schemas.openxmlformats.org/officeDocument/2006/relationships/slide" Target="slide306.xml"/></Relationships>
</file>

<file path=ppt/slides/_rels/slide305.xml.rels><?xml version="1.0" encoding="UTF-8" standalone="yes"?>
<Relationships xmlns="http://schemas.openxmlformats.org/package/2006/relationships"><Relationship Id="rId3" Type="http://schemas.openxmlformats.org/officeDocument/2006/relationships/oleObject" Target="../embeddings/oleObject234.bin"/><Relationship Id="rId2" Type="http://schemas.openxmlformats.org/officeDocument/2006/relationships/slideLayout" Target="../slideLayouts/slideLayout2.xml"/><Relationship Id="rId1" Type="http://schemas.openxmlformats.org/officeDocument/2006/relationships/tags" Target="../tags/tag2420.xml"/><Relationship Id="rId4" Type="http://schemas.openxmlformats.org/officeDocument/2006/relationships/image" Target="../media/image1.emf"/></Relationships>
</file>

<file path=ppt/slides/_rels/slide306.xml.rels><?xml version="1.0" encoding="UTF-8" standalone="yes"?>
<Relationships xmlns="http://schemas.openxmlformats.org/package/2006/relationships"><Relationship Id="rId8" Type="http://schemas.openxmlformats.org/officeDocument/2006/relationships/tags" Target="../tags/tag2428.xml"/><Relationship Id="rId13" Type="http://schemas.openxmlformats.org/officeDocument/2006/relationships/tags" Target="../tags/tag2433.xml"/><Relationship Id="rId18" Type="http://schemas.openxmlformats.org/officeDocument/2006/relationships/tags" Target="../tags/tag2438.xml"/><Relationship Id="rId26" Type="http://schemas.openxmlformats.org/officeDocument/2006/relationships/slide" Target="slide314.xml"/><Relationship Id="rId3" Type="http://schemas.openxmlformats.org/officeDocument/2006/relationships/tags" Target="../tags/tag2423.xml"/><Relationship Id="rId21" Type="http://schemas.openxmlformats.org/officeDocument/2006/relationships/tags" Target="../tags/tag2441.xml"/><Relationship Id="rId7" Type="http://schemas.openxmlformats.org/officeDocument/2006/relationships/tags" Target="../tags/tag2427.xml"/><Relationship Id="rId12" Type="http://schemas.openxmlformats.org/officeDocument/2006/relationships/tags" Target="../tags/tag2432.xml"/><Relationship Id="rId17" Type="http://schemas.openxmlformats.org/officeDocument/2006/relationships/tags" Target="../tags/tag2437.xml"/><Relationship Id="rId25" Type="http://schemas.openxmlformats.org/officeDocument/2006/relationships/slideLayout" Target="../slideLayouts/slideLayout6.xml"/><Relationship Id="rId2" Type="http://schemas.openxmlformats.org/officeDocument/2006/relationships/tags" Target="../tags/tag2422.xml"/><Relationship Id="rId16" Type="http://schemas.openxmlformats.org/officeDocument/2006/relationships/tags" Target="../tags/tag2436.xml"/><Relationship Id="rId20" Type="http://schemas.openxmlformats.org/officeDocument/2006/relationships/tags" Target="../tags/tag2440.xml"/><Relationship Id="rId29" Type="http://schemas.openxmlformats.org/officeDocument/2006/relationships/slide" Target="slide308.xml"/><Relationship Id="rId1" Type="http://schemas.openxmlformats.org/officeDocument/2006/relationships/tags" Target="../tags/tag2421.xml"/><Relationship Id="rId6" Type="http://schemas.openxmlformats.org/officeDocument/2006/relationships/tags" Target="../tags/tag2426.xml"/><Relationship Id="rId11" Type="http://schemas.openxmlformats.org/officeDocument/2006/relationships/tags" Target="../tags/tag2431.xml"/><Relationship Id="rId24" Type="http://schemas.openxmlformats.org/officeDocument/2006/relationships/tags" Target="../tags/tag2444.xml"/><Relationship Id="rId32" Type="http://schemas.openxmlformats.org/officeDocument/2006/relationships/slide" Target="slide302.xml"/><Relationship Id="rId5" Type="http://schemas.openxmlformats.org/officeDocument/2006/relationships/tags" Target="../tags/tag2425.xml"/><Relationship Id="rId15" Type="http://schemas.openxmlformats.org/officeDocument/2006/relationships/tags" Target="../tags/tag2435.xml"/><Relationship Id="rId23" Type="http://schemas.openxmlformats.org/officeDocument/2006/relationships/tags" Target="../tags/tag2443.xml"/><Relationship Id="rId28" Type="http://schemas.openxmlformats.org/officeDocument/2006/relationships/slide" Target="slide310.xml"/><Relationship Id="rId10" Type="http://schemas.openxmlformats.org/officeDocument/2006/relationships/tags" Target="../tags/tag2430.xml"/><Relationship Id="rId19" Type="http://schemas.openxmlformats.org/officeDocument/2006/relationships/tags" Target="../tags/tag2439.xml"/><Relationship Id="rId31" Type="http://schemas.openxmlformats.org/officeDocument/2006/relationships/slide" Target="slide304.xml"/><Relationship Id="rId4" Type="http://schemas.openxmlformats.org/officeDocument/2006/relationships/tags" Target="../tags/tag2424.xml"/><Relationship Id="rId9" Type="http://schemas.openxmlformats.org/officeDocument/2006/relationships/tags" Target="../tags/tag2429.xml"/><Relationship Id="rId14" Type="http://schemas.openxmlformats.org/officeDocument/2006/relationships/tags" Target="../tags/tag2434.xml"/><Relationship Id="rId22" Type="http://schemas.openxmlformats.org/officeDocument/2006/relationships/tags" Target="../tags/tag2442.xml"/><Relationship Id="rId27" Type="http://schemas.openxmlformats.org/officeDocument/2006/relationships/slide" Target="slide312.xml"/><Relationship Id="rId30" Type="http://schemas.openxmlformats.org/officeDocument/2006/relationships/slide" Target="slide306.xml"/></Relationships>
</file>

<file path=ppt/slides/_rels/slide307.xml.rels><?xml version="1.0" encoding="UTF-8" standalone="yes"?>
<Relationships xmlns="http://schemas.openxmlformats.org/package/2006/relationships"><Relationship Id="rId3" Type="http://schemas.openxmlformats.org/officeDocument/2006/relationships/oleObject" Target="../embeddings/oleObject235.bin"/><Relationship Id="rId2" Type="http://schemas.openxmlformats.org/officeDocument/2006/relationships/slideLayout" Target="../slideLayouts/slideLayout2.xml"/><Relationship Id="rId1" Type="http://schemas.openxmlformats.org/officeDocument/2006/relationships/tags" Target="../tags/tag2445.xml"/><Relationship Id="rId4" Type="http://schemas.openxmlformats.org/officeDocument/2006/relationships/image" Target="../media/image1.emf"/></Relationships>
</file>

<file path=ppt/slides/_rels/slide308.xml.rels><?xml version="1.0" encoding="UTF-8" standalone="yes"?>
<Relationships xmlns="http://schemas.openxmlformats.org/package/2006/relationships"><Relationship Id="rId8" Type="http://schemas.openxmlformats.org/officeDocument/2006/relationships/tags" Target="../tags/tag2453.xml"/><Relationship Id="rId13" Type="http://schemas.openxmlformats.org/officeDocument/2006/relationships/tags" Target="../tags/tag2458.xml"/><Relationship Id="rId18" Type="http://schemas.openxmlformats.org/officeDocument/2006/relationships/tags" Target="../tags/tag2463.xml"/><Relationship Id="rId26" Type="http://schemas.openxmlformats.org/officeDocument/2006/relationships/slide" Target="slide314.xml"/><Relationship Id="rId3" Type="http://schemas.openxmlformats.org/officeDocument/2006/relationships/tags" Target="../tags/tag2448.xml"/><Relationship Id="rId21" Type="http://schemas.openxmlformats.org/officeDocument/2006/relationships/tags" Target="../tags/tag2466.xml"/><Relationship Id="rId7" Type="http://schemas.openxmlformats.org/officeDocument/2006/relationships/tags" Target="../tags/tag2452.xml"/><Relationship Id="rId12" Type="http://schemas.openxmlformats.org/officeDocument/2006/relationships/tags" Target="../tags/tag2457.xml"/><Relationship Id="rId17" Type="http://schemas.openxmlformats.org/officeDocument/2006/relationships/tags" Target="../tags/tag2462.xml"/><Relationship Id="rId25" Type="http://schemas.openxmlformats.org/officeDocument/2006/relationships/slideLayout" Target="../slideLayouts/slideLayout6.xml"/><Relationship Id="rId2" Type="http://schemas.openxmlformats.org/officeDocument/2006/relationships/tags" Target="../tags/tag2447.xml"/><Relationship Id="rId16" Type="http://schemas.openxmlformats.org/officeDocument/2006/relationships/tags" Target="../tags/tag2461.xml"/><Relationship Id="rId20" Type="http://schemas.openxmlformats.org/officeDocument/2006/relationships/tags" Target="../tags/tag2465.xml"/><Relationship Id="rId29" Type="http://schemas.openxmlformats.org/officeDocument/2006/relationships/slide" Target="slide308.xml"/><Relationship Id="rId1" Type="http://schemas.openxmlformats.org/officeDocument/2006/relationships/tags" Target="../tags/tag2446.xml"/><Relationship Id="rId6" Type="http://schemas.openxmlformats.org/officeDocument/2006/relationships/tags" Target="../tags/tag2451.xml"/><Relationship Id="rId11" Type="http://schemas.openxmlformats.org/officeDocument/2006/relationships/tags" Target="../tags/tag2456.xml"/><Relationship Id="rId24" Type="http://schemas.openxmlformats.org/officeDocument/2006/relationships/tags" Target="../tags/tag2469.xml"/><Relationship Id="rId32" Type="http://schemas.openxmlformats.org/officeDocument/2006/relationships/slide" Target="slide302.xml"/><Relationship Id="rId5" Type="http://schemas.openxmlformats.org/officeDocument/2006/relationships/tags" Target="../tags/tag2450.xml"/><Relationship Id="rId15" Type="http://schemas.openxmlformats.org/officeDocument/2006/relationships/tags" Target="../tags/tag2460.xml"/><Relationship Id="rId23" Type="http://schemas.openxmlformats.org/officeDocument/2006/relationships/tags" Target="../tags/tag2468.xml"/><Relationship Id="rId28" Type="http://schemas.openxmlformats.org/officeDocument/2006/relationships/slide" Target="slide310.xml"/><Relationship Id="rId10" Type="http://schemas.openxmlformats.org/officeDocument/2006/relationships/tags" Target="../tags/tag2455.xml"/><Relationship Id="rId19" Type="http://schemas.openxmlformats.org/officeDocument/2006/relationships/tags" Target="../tags/tag2464.xml"/><Relationship Id="rId31" Type="http://schemas.openxmlformats.org/officeDocument/2006/relationships/slide" Target="slide304.xml"/><Relationship Id="rId4" Type="http://schemas.openxmlformats.org/officeDocument/2006/relationships/tags" Target="../tags/tag2449.xml"/><Relationship Id="rId9" Type="http://schemas.openxmlformats.org/officeDocument/2006/relationships/tags" Target="../tags/tag2454.xml"/><Relationship Id="rId14" Type="http://schemas.openxmlformats.org/officeDocument/2006/relationships/tags" Target="../tags/tag2459.xml"/><Relationship Id="rId22" Type="http://schemas.openxmlformats.org/officeDocument/2006/relationships/tags" Target="../tags/tag2467.xml"/><Relationship Id="rId27" Type="http://schemas.openxmlformats.org/officeDocument/2006/relationships/slide" Target="slide312.xml"/><Relationship Id="rId30" Type="http://schemas.openxmlformats.org/officeDocument/2006/relationships/slide" Target="slide306.xml"/></Relationships>
</file>

<file path=ppt/slides/_rels/slide309.xml.rels><?xml version="1.0" encoding="UTF-8" standalone="yes"?>
<Relationships xmlns="http://schemas.openxmlformats.org/package/2006/relationships"><Relationship Id="rId3" Type="http://schemas.openxmlformats.org/officeDocument/2006/relationships/oleObject" Target="../embeddings/oleObject236.bin"/><Relationship Id="rId2" Type="http://schemas.openxmlformats.org/officeDocument/2006/relationships/slideLayout" Target="../slideLayouts/slideLayout2.xml"/><Relationship Id="rId1" Type="http://schemas.openxmlformats.org/officeDocument/2006/relationships/tags" Target="../tags/tag2470.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tags" Target="../tags/tag333.xml"/><Relationship Id="rId5" Type="http://schemas.openxmlformats.org/officeDocument/2006/relationships/image" Target="../media/image20.png"/><Relationship Id="rId4" Type="http://schemas.openxmlformats.org/officeDocument/2006/relationships/image" Target="../media/image1.emf"/></Relationships>
</file>

<file path=ppt/slides/_rels/slide310.xml.rels><?xml version="1.0" encoding="UTF-8" standalone="yes"?>
<Relationships xmlns="http://schemas.openxmlformats.org/package/2006/relationships"><Relationship Id="rId8" Type="http://schemas.openxmlformats.org/officeDocument/2006/relationships/tags" Target="../tags/tag2478.xml"/><Relationship Id="rId13" Type="http://schemas.openxmlformats.org/officeDocument/2006/relationships/tags" Target="../tags/tag2483.xml"/><Relationship Id="rId18" Type="http://schemas.openxmlformats.org/officeDocument/2006/relationships/tags" Target="../tags/tag2488.xml"/><Relationship Id="rId26" Type="http://schemas.openxmlformats.org/officeDocument/2006/relationships/slide" Target="slide314.xml"/><Relationship Id="rId3" Type="http://schemas.openxmlformats.org/officeDocument/2006/relationships/tags" Target="../tags/tag2473.xml"/><Relationship Id="rId21" Type="http://schemas.openxmlformats.org/officeDocument/2006/relationships/tags" Target="../tags/tag2491.xml"/><Relationship Id="rId7" Type="http://schemas.openxmlformats.org/officeDocument/2006/relationships/tags" Target="../tags/tag2477.xml"/><Relationship Id="rId12" Type="http://schemas.openxmlformats.org/officeDocument/2006/relationships/tags" Target="../tags/tag2482.xml"/><Relationship Id="rId17" Type="http://schemas.openxmlformats.org/officeDocument/2006/relationships/tags" Target="../tags/tag2487.xml"/><Relationship Id="rId25" Type="http://schemas.openxmlformats.org/officeDocument/2006/relationships/slideLayout" Target="../slideLayouts/slideLayout6.xml"/><Relationship Id="rId2" Type="http://schemas.openxmlformats.org/officeDocument/2006/relationships/tags" Target="../tags/tag2472.xml"/><Relationship Id="rId16" Type="http://schemas.openxmlformats.org/officeDocument/2006/relationships/tags" Target="../tags/tag2486.xml"/><Relationship Id="rId20" Type="http://schemas.openxmlformats.org/officeDocument/2006/relationships/tags" Target="../tags/tag2490.xml"/><Relationship Id="rId29" Type="http://schemas.openxmlformats.org/officeDocument/2006/relationships/slide" Target="slide308.xml"/><Relationship Id="rId1" Type="http://schemas.openxmlformats.org/officeDocument/2006/relationships/tags" Target="../tags/tag2471.xml"/><Relationship Id="rId6" Type="http://schemas.openxmlformats.org/officeDocument/2006/relationships/tags" Target="../tags/tag2476.xml"/><Relationship Id="rId11" Type="http://schemas.openxmlformats.org/officeDocument/2006/relationships/tags" Target="../tags/tag2481.xml"/><Relationship Id="rId24" Type="http://schemas.openxmlformats.org/officeDocument/2006/relationships/tags" Target="../tags/tag2494.xml"/><Relationship Id="rId32" Type="http://schemas.openxmlformats.org/officeDocument/2006/relationships/slide" Target="slide302.xml"/><Relationship Id="rId5" Type="http://schemas.openxmlformats.org/officeDocument/2006/relationships/tags" Target="../tags/tag2475.xml"/><Relationship Id="rId15" Type="http://schemas.openxmlformats.org/officeDocument/2006/relationships/tags" Target="../tags/tag2485.xml"/><Relationship Id="rId23" Type="http://schemas.openxmlformats.org/officeDocument/2006/relationships/tags" Target="../tags/tag2493.xml"/><Relationship Id="rId28" Type="http://schemas.openxmlformats.org/officeDocument/2006/relationships/slide" Target="slide310.xml"/><Relationship Id="rId10" Type="http://schemas.openxmlformats.org/officeDocument/2006/relationships/tags" Target="../tags/tag2480.xml"/><Relationship Id="rId19" Type="http://schemas.openxmlformats.org/officeDocument/2006/relationships/tags" Target="../tags/tag2489.xml"/><Relationship Id="rId31" Type="http://schemas.openxmlformats.org/officeDocument/2006/relationships/slide" Target="slide304.xml"/><Relationship Id="rId4" Type="http://schemas.openxmlformats.org/officeDocument/2006/relationships/tags" Target="../tags/tag2474.xml"/><Relationship Id="rId9" Type="http://schemas.openxmlformats.org/officeDocument/2006/relationships/tags" Target="../tags/tag2479.xml"/><Relationship Id="rId14" Type="http://schemas.openxmlformats.org/officeDocument/2006/relationships/tags" Target="../tags/tag2484.xml"/><Relationship Id="rId22" Type="http://schemas.openxmlformats.org/officeDocument/2006/relationships/tags" Target="../tags/tag2492.xml"/><Relationship Id="rId27" Type="http://schemas.openxmlformats.org/officeDocument/2006/relationships/slide" Target="slide312.xml"/><Relationship Id="rId30" Type="http://schemas.openxmlformats.org/officeDocument/2006/relationships/slide" Target="slide306.xml"/></Relationships>
</file>

<file path=ppt/slides/_rels/slide311.xml.rels><?xml version="1.0" encoding="UTF-8" standalone="yes"?>
<Relationships xmlns="http://schemas.openxmlformats.org/package/2006/relationships"><Relationship Id="rId3" Type="http://schemas.openxmlformats.org/officeDocument/2006/relationships/oleObject" Target="../embeddings/oleObject237.bin"/><Relationship Id="rId2" Type="http://schemas.openxmlformats.org/officeDocument/2006/relationships/slideLayout" Target="../slideLayouts/slideLayout2.xml"/><Relationship Id="rId1" Type="http://schemas.openxmlformats.org/officeDocument/2006/relationships/tags" Target="../tags/tag2495.xml"/><Relationship Id="rId4" Type="http://schemas.openxmlformats.org/officeDocument/2006/relationships/image" Target="../media/image1.emf"/></Relationships>
</file>

<file path=ppt/slides/_rels/slide312.xml.rels><?xml version="1.0" encoding="UTF-8" standalone="yes"?>
<Relationships xmlns="http://schemas.openxmlformats.org/package/2006/relationships"><Relationship Id="rId8" Type="http://schemas.openxmlformats.org/officeDocument/2006/relationships/tags" Target="../tags/tag2503.xml"/><Relationship Id="rId13" Type="http://schemas.openxmlformats.org/officeDocument/2006/relationships/tags" Target="../tags/tag2508.xml"/><Relationship Id="rId18" Type="http://schemas.openxmlformats.org/officeDocument/2006/relationships/tags" Target="../tags/tag2513.xml"/><Relationship Id="rId26" Type="http://schemas.openxmlformats.org/officeDocument/2006/relationships/slide" Target="slide314.xml"/><Relationship Id="rId3" Type="http://schemas.openxmlformats.org/officeDocument/2006/relationships/tags" Target="../tags/tag2498.xml"/><Relationship Id="rId21" Type="http://schemas.openxmlformats.org/officeDocument/2006/relationships/tags" Target="../tags/tag2516.xml"/><Relationship Id="rId7" Type="http://schemas.openxmlformats.org/officeDocument/2006/relationships/tags" Target="../tags/tag2502.xml"/><Relationship Id="rId12" Type="http://schemas.openxmlformats.org/officeDocument/2006/relationships/tags" Target="../tags/tag2507.xml"/><Relationship Id="rId17" Type="http://schemas.openxmlformats.org/officeDocument/2006/relationships/tags" Target="../tags/tag2512.xml"/><Relationship Id="rId25" Type="http://schemas.openxmlformats.org/officeDocument/2006/relationships/slideLayout" Target="../slideLayouts/slideLayout6.xml"/><Relationship Id="rId2" Type="http://schemas.openxmlformats.org/officeDocument/2006/relationships/tags" Target="../tags/tag2497.xml"/><Relationship Id="rId16" Type="http://schemas.openxmlformats.org/officeDocument/2006/relationships/tags" Target="../tags/tag2511.xml"/><Relationship Id="rId20" Type="http://schemas.openxmlformats.org/officeDocument/2006/relationships/tags" Target="../tags/tag2515.xml"/><Relationship Id="rId29" Type="http://schemas.openxmlformats.org/officeDocument/2006/relationships/slide" Target="slide308.xml"/><Relationship Id="rId1" Type="http://schemas.openxmlformats.org/officeDocument/2006/relationships/tags" Target="../tags/tag2496.xml"/><Relationship Id="rId6" Type="http://schemas.openxmlformats.org/officeDocument/2006/relationships/tags" Target="../tags/tag2501.xml"/><Relationship Id="rId11" Type="http://schemas.openxmlformats.org/officeDocument/2006/relationships/tags" Target="../tags/tag2506.xml"/><Relationship Id="rId24" Type="http://schemas.openxmlformats.org/officeDocument/2006/relationships/tags" Target="../tags/tag2519.xml"/><Relationship Id="rId32" Type="http://schemas.openxmlformats.org/officeDocument/2006/relationships/slide" Target="slide302.xml"/><Relationship Id="rId5" Type="http://schemas.openxmlformats.org/officeDocument/2006/relationships/tags" Target="../tags/tag2500.xml"/><Relationship Id="rId15" Type="http://schemas.openxmlformats.org/officeDocument/2006/relationships/tags" Target="../tags/tag2510.xml"/><Relationship Id="rId23" Type="http://schemas.openxmlformats.org/officeDocument/2006/relationships/tags" Target="../tags/tag2518.xml"/><Relationship Id="rId28" Type="http://schemas.openxmlformats.org/officeDocument/2006/relationships/slide" Target="slide310.xml"/><Relationship Id="rId10" Type="http://schemas.openxmlformats.org/officeDocument/2006/relationships/tags" Target="../tags/tag2505.xml"/><Relationship Id="rId19" Type="http://schemas.openxmlformats.org/officeDocument/2006/relationships/tags" Target="../tags/tag2514.xml"/><Relationship Id="rId31" Type="http://schemas.openxmlformats.org/officeDocument/2006/relationships/slide" Target="slide304.xml"/><Relationship Id="rId4" Type="http://schemas.openxmlformats.org/officeDocument/2006/relationships/tags" Target="../tags/tag2499.xml"/><Relationship Id="rId9" Type="http://schemas.openxmlformats.org/officeDocument/2006/relationships/tags" Target="../tags/tag2504.xml"/><Relationship Id="rId14" Type="http://schemas.openxmlformats.org/officeDocument/2006/relationships/tags" Target="../tags/tag2509.xml"/><Relationship Id="rId22" Type="http://schemas.openxmlformats.org/officeDocument/2006/relationships/tags" Target="../tags/tag2517.xml"/><Relationship Id="rId27" Type="http://schemas.openxmlformats.org/officeDocument/2006/relationships/slide" Target="slide312.xml"/><Relationship Id="rId30" Type="http://schemas.openxmlformats.org/officeDocument/2006/relationships/slide" Target="slide306.xml"/></Relationships>
</file>

<file path=ppt/slides/_rels/slide313.xml.rels><?xml version="1.0" encoding="UTF-8" standalone="yes"?>
<Relationships xmlns="http://schemas.openxmlformats.org/package/2006/relationships"><Relationship Id="rId3" Type="http://schemas.openxmlformats.org/officeDocument/2006/relationships/oleObject" Target="../embeddings/oleObject238.bin"/><Relationship Id="rId2" Type="http://schemas.openxmlformats.org/officeDocument/2006/relationships/slideLayout" Target="../slideLayouts/slideLayout2.xml"/><Relationship Id="rId1" Type="http://schemas.openxmlformats.org/officeDocument/2006/relationships/tags" Target="../tags/tag2520.xml"/><Relationship Id="rId4" Type="http://schemas.openxmlformats.org/officeDocument/2006/relationships/image" Target="../media/image1.emf"/></Relationships>
</file>

<file path=ppt/slides/_rels/slide314.xml.rels><?xml version="1.0" encoding="UTF-8" standalone="yes"?>
<Relationships xmlns="http://schemas.openxmlformats.org/package/2006/relationships"><Relationship Id="rId8" Type="http://schemas.openxmlformats.org/officeDocument/2006/relationships/tags" Target="../tags/tag2528.xml"/><Relationship Id="rId13" Type="http://schemas.openxmlformats.org/officeDocument/2006/relationships/tags" Target="../tags/tag2533.xml"/><Relationship Id="rId18" Type="http://schemas.openxmlformats.org/officeDocument/2006/relationships/tags" Target="../tags/tag2538.xml"/><Relationship Id="rId26" Type="http://schemas.openxmlformats.org/officeDocument/2006/relationships/slide" Target="slide314.xml"/><Relationship Id="rId3" Type="http://schemas.openxmlformats.org/officeDocument/2006/relationships/tags" Target="../tags/tag2523.xml"/><Relationship Id="rId21" Type="http://schemas.openxmlformats.org/officeDocument/2006/relationships/tags" Target="../tags/tag2541.xml"/><Relationship Id="rId7" Type="http://schemas.openxmlformats.org/officeDocument/2006/relationships/tags" Target="../tags/tag2527.xml"/><Relationship Id="rId12" Type="http://schemas.openxmlformats.org/officeDocument/2006/relationships/tags" Target="../tags/tag2532.xml"/><Relationship Id="rId17" Type="http://schemas.openxmlformats.org/officeDocument/2006/relationships/tags" Target="../tags/tag2537.xml"/><Relationship Id="rId25" Type="http://schemas.openxmlformats.org/officeDocument/2006/relationships/slideLayout" Target="../slideLayouts/slideLayout6.xml"/><Relationship Id="rId2" Type="http://schemas.openxmlformats.org/officeDocument/2006/relationships/tags" Target="../tags/tag2522.xml"/><Relationship Id="rId16" Type="http://schemas.openxmlformats.org/officeDocument/2006/relationships/tags" Target="../tags/tag2536.xml"/><Relationship Id="rId20" Type="http://schemas.openxmlformats.org/officeDocument/2006/relationships/tags" Target="../tags/tag2540.xml"/><Relationship Id="rId29" Type="http://schemas.openxmlformats.org/officeDocument/2006/relationships/slide" Target="slide308.xml"/><Relationship Id="rId1" Type="http://schemas.openxmlformats.org/officeDocument/2006/relationships/tags" Target="../tags/tag2521.xml"/><Relationship Id="rId6" Type="http://schemas.openxmlformats.org/officeDocument/2006/relationships/tags" Target="../tags/tag2526.xml"/><Relationship Id="rId11" Type="http://schemas.openxmlformats.org/officeDocument/2006/relationships/tags" Target="../tags/tag2531.xml"/><Relationship Id="rId24" Type="http://schemas.openxmlformats.org/officeDocument/2006/relationships/tags" Target="../tags/tag2544.xml"/><Relationship Id="rId32" Type="http://schemas.openxmlformats.org/officeDocument/2006/relationships/slide" Target="slide302.xml"/><Relationship Id="rId5" Type="http://schemas.openxmlformats.org/officeDocument/2006/relationships/tags" Target="../tags/tag2525.xml"/><Relationship Id="rId15" Type="http://schemas.openxmlformats.org/officeDocument/2006/relationships/tags" Target="../tags/tag2535.xml"/><Relationship Id="rId23" Type="http://schemas.openxmlformats.org/officeDocument/2006/relationships/tags" Target="../tags/tag2543.xml"/><Relationship Id="rId28" Type="http://schemas.openxmlformats.org/officeDocument/2006/relationships/slide" Target="slide310.xml"/><Relationship Id="rId10" Type="http://schemas.openxmlformats.org/officeDocument/2006/relationships/tags" Target="../tags/tag2530.xml"/><Relationship Id="rId19" Type="http://schemas.openxmlformats.org/officeDocument/2006/relationships/tags" Target="../tags/tag2539.xml"/><Relationship Id="rId31" Type="http://schemas.openxmlformats.org/officeDocument/2006/relationships/slide" Target="slide304.xml"/><Relationship Id="rId4" Type="http://schemas.openxmlformats.org/officeDocument/2006/relationships/tags" Target="../tags/tag2524.xml"/><Relationship Id="rId9" Type="http://schemas.openxmlformats.org/officeDocument/2006/relationships/tags" Target="../tags/tag2529.xml"/><Relationship Id="rId14" Type="http://schemas.openxmlformats.org/officeDocument/2006/relationships/tags" Target="../tags/tag2534.xml"/><Relationship Id="rId22" Type="http://schemas.openxmlformats.org/officeDocument/2006/relationships/tags" Target="../tags/tag2542.xml"/><Relationship Id="rId27" Type="http://schemas.openxmlformats.org/officeDocument/2006/relationships/slide" Target="slide312.xml"/><Relationship Id="rId30" Type="http://schemas.openxmlformats.org/officeDocument/2006/relationships/slide" Target="slide306.xml"/></Relationships>
</file>

<file path=ppt/slides/_rels/slide315.xml.rels><?xml version="1.0" encoding="UTF-8" standalone="yes"?>
<Relationships xmlns="http://schemas.openxmlformats.org/package/2006/relationships"><Relationship Id="rId3" Type="http://schemas.openxmlformats.org/officeDocument/2006/relationships/oleObject" Target="../embeddings/oleObject239.bin"/><Relationship Id="rId2" Type="http://schemas.openxmlformats.org/officeDocument/2006/relationships/slideLayout" Target="../slideLayouts/slideLayout2.xml"/><Relationship Id="rId1" Type="http://schemas.openxmlformats.org/officeDocument/2006/relationships/tags" Target="../tags/tag2545.xml"/><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tags" Target="../tags/tag334.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335.xml"/><Relationship Id="rId5" Type="http://schemas.openxmlformats.org/officeDocument/2006/relationships/image" Target="../media/image21.png"/><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tags" Target="../tags/tag336.xml"/><Relationship Id="rId5" Type="http://schemas.openxmlformats.org/officeDocument/2006/relationships/image" Target="../media/image22.png"/><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tags" Target="../tags/tag337.xml"/><Relationship Id="rId5" Type="http://schemas.openxmlformats.org/officeDocument/2006/relationships/image" Target="../media/image23.png"/><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338.xml"/><Relationship Id="rId5" Type="http://schemas.openxmlformats.org/officeDocument/2006/relationships/image" Target="../media/image24.png"/><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339.xml"/><Relationship Id="rId5" Type="http://schemas.openxmlformats.org/officeDocument/2006/relationships/image" Target="../media/image25.png"/><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tags" Target="../tags/tag340.xml"/><Relationship Id="rId5" Type="http://schemas.openxmlformats.org/officeDocument/2006/relationships/image" Target="../media/image26.png"/><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341.xml"/><Relationship Id="rId5" Type="http://schemas.openxmlformats.org/officeDocument/2006/relationships/image" Target="../media/image27.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png"/><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tags" Target="../tags/tag342.xml"/><Relationship Id="rId5" Type="http://schemas.openxmlformats.org/officeDocument/2006/relationships/image" Target="../media/image28.png"/><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8" Type="http://schemas.openxmlformats.org/officeDocument/2006/relationships/tags" Target="../tags/tag350.xml"/><Relationship Id="rId13" Type="http://schemas.openxmlformats.org/officeDocument/2006/relationships/tags" Target="../tags/tag355.xml"/><Relationship Id="rId18" Type="http://schemas.openxmlformats.org/officeDocument/2006/relationships/slide" Target="slide41.xml"/><Relationship Id="rId3" Type="http://schemas.openxmlformats.org/officeDocument/2006/relationships/tags" Target="../tags/tag345.xml"/><Relationship Id="rId7" Type="http://schemas.openxmlformats.org/officeDocument/2006/relationships/tags" Target="../tags/tag349.xml"/><Relationship Id="rId12" Type="http://schemas.openxmlformats.org/officeDocument/2006/relationships/tags" Target="../tags/tag354.xml"/><Relationship Id="rId17" Type="http://schemas.openxmlformats.org/officeDocument/2006/relationships/slide" Target="slide50.xml"/><Relationship Id="rId2" Type="http://schemas.openxmlformats.org/officeDocument/2006/relationships/tags" Target="../tags/tag344.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43.xml"/><Relationship Id="rId6" Type="http://schemas.openxmlformats.org/officeDocument/2006/relationships/tags" Target="../tags/tag348.xml"/><Relationship Id="rId11" Type="http://schemas.openxmlformats.org/officeDocument/2006/relationships/tags" Target="../tags/tag353.xml"/><Relationship Id="rId5" Type="http://schemas.openxmlformats.org/officeDocument/2006/relationships/tags" Target="../tags/tag347.xml"/><Relationship Id="rId15" Type="http://schemas.openxmlformats.org/officeDocument/2006/relationships/tags" Target="../tags/tag357.xml"/><Relationship Id="rId10" Type="http://schemas.openxmlformats.org/officeDocument/2006/relationships/tags" Target="../tags/tag352.xml"/><Relationship Id="rId19" Type="http://schemas.openxmlformats.org/officeDocument/2006/relationships/slide" Target="slide29.xml"/><Relationship Id="rId4" Type="http://schemas.openxmlformats.org/officeDocument/2006/relationships/tags" Target="../tags/tag346.xml"/><Relationship Id="rId9" Type="http://schemas.openxmlformats.org/officeDocument/2006/relationships/tags" Target="../tags/tag351.xml"/><Relationship Id="rId14" Type="http://schemas.openxmlformats.org/officeDocument/2006/relationships/tags" Target="../tags/tag35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36.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tags" Target="../tags/tag360.xml"/><Relationship Id="rId5" Type="http://schemas.openxmlformats.org/officeDocument/2006/relationships/image" Target="../media/image31.png"/><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tags" Target="../tags/tag361.xml"/><Relationship Id="rId5" Type="http://schemas.openxmlformats.org/officeDocument/2006/relationships/image" Target="../media/image32.png"/><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tags" Target="../tags/tag362.xml"/><Relationship Id="rId5" Type="http://schemas.openxmlformats.org/officeDocument/2006/relationships/image" Target="../media/image33.png"/><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tags" Target="../tags/tag363.xml"/><Relationship Id="rId5" Type="http://schemas.openxmlformats.org/officeDocument/2006/relationships/image" Target="../media/image34.png"/><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tags" Target="../tags/tag364.xml"/><Relationship Id="rId5" Type="http://schemas.openxmlformats.org/officeDocument/2006/relationships/image" Target="../media/image35.png"/><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365.xml"/><Relationship Id="rId5" Type="http://schemas.openxmlformats.org/officeDocument/2006/relationships/image" Target="../media/image36.png"/><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tags" Target="../tags/tag366.xml"/><Relationship Id="rId5" Type="http://schemas.openxmlformats.org/officeDocument/2006/relationships/image" Target="../media/image37.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 Type="http://schemas.openxmlformats.org/officeDocument/2006/relationships/tags" Target="../tags/tag33.xml"/><Relationship Id="rId21" Type="http://schemas.openxmlformats.org/officeDocument/2006/relationships/tags" Target="../tags/tag51.xml"/><Relationship Id="rId34" Type="http://schemas.openxmlformats.org/officeDocument/2006/relationships/slide" Target="slide25.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slide" Target="slide55.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tags" Target="../tags/tag50.xml"/><Relationship Id="rId29" Type="http://schemas.openxmlformats.org/officeDocument/2006/relationships/slide" Target="slide300.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slide" Target="slide168.xml"/><Relationship Id="rId5" Type="http://schemas.openxmlformats.org/officeDocument/2006/relationships/tags" Target="../tags/tag35.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40.xml"/><Relationship Id="rId19" Type="http://schemas.openxmlformats.org/officeDocument/2006/relationships/tags" Target="../tags/tag49.xml"/><Relationship Id="rId31" Type="http://schemas.openxmlformats.org/officeDocument/2006/relationships/slide" Target="slide221.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slide" Target="slide253.xml"/><Relationship Id="rId35" Type="http://schemas.openxmlformats.org/officeDocument/2006/relationships/slide" Target="slide9.xml"/><Relationship Id="rId8" Type="http://schemas.openxmlformats.org/officeDocument/2006/relationships/tags" Target="../tags/tag38.xml"/></Relationships>
</file>

<file path=ppt/slides/_rels/slide50.xml.rels><?xml version="1.0" encoding="UTF-8" standalone="yes"?>
<Relationships xmlns="http://schemas.openxmlformats.org/package/2006/relationships"><Relationship Id="rId8" Type="http://schemas.openxmlformats.org/officeDocument/2006/relationships/tags" Target="../tags/tag374.xml"/><Relationship Id="rId13" Type="http://schemas.openxmlformats.org/officeDocument/2006/relationships/tags" Target="../tags/tag379.xml"/><Relationship Id="rId18" Type="http://schemas.openxmlformats.org/officeDocument/2006/relationships/slide" Target="slide41.xml"/><Relationship Id="rId3" Type="http://schemas.openxmlformats.org/officeDocument/2006/relationships/tags" Target="../tags/tag369.xml"/><Relationship Id="rId7" Type="http://schemas.openxmlformats.org/officeDocument/2006/relationships/tags" Target="../tags/tag373.xml"/><Relationship Id="rId12" Type="http://schemas.openxmlformats.org/officeDocument/2006/relationships/tags" Target="../tags/tag378.xml"/><Relationship Id="rId17" Type="http://schemas.openxmlformats.org/officeDocument/2006/relationships/slide" Target="slide50.xml"/><Relationship Id="rId2" Type="http://schemas.openxmlformats.org/officeDocument/2006/relationships/tags" Target="../tags/tag368.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67.xml"/><Relationship Id="rId6" Type="http://schemas.openxmlformats.org/officeDocument/2006/relationships/tags" Target="../tags/tag372.xml"/><Relationship Id="rId11" Type="http://schemas.openxmlformats.org/officeDocument/2006/relationships/tags" Target="../tags/tag377.xml"/><Relationship Id="rId5" Type="http://schemas.openxmlformats.org/officeDocument/2006/relationships/tags" Target="../tags/tag371.xml"/><Relationship Id="rId15" Type="http://schemas.openxmlformats.org/officeDocument/2006/relationships/tags" Target="../tags/tag381.xml"/><Relationship Id="rId10" Type="http://schemas.openxmlformats.org/officeDocument/2006/relationships/tags" Target="../tags/tag376.xml"/><Relationship Id="rId19" Type="http://schemas.openxmlformats.org/officeDocument/2006/relationships/slide" Target="slide29.xml"/><Relationship Id="rId4" Type="http://schemas.openxmlformats.org/officeDocument/2006/relationships/tags" Target="../tags/tag370.xml"/><Relationship Id="rId9" Type="http://schemas.openxmlformats.org/officeDocument/2006/relationships/tags" Target="../tags/tag375.xml"/><Relationship Id="rId14" Type="http://schemas.openxmlformats.org/officeDocument/2006/relationships/tags" Target="../tags/tag380.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tags" Target="../tags/tag382.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tags" Target="../tags/tag383.xml"/><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tags" Target="../tags/tag384.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tags" Target="../tags/tag385.xml"/><Relationship Id="rId4" Type="http://schemas.openxmlformats.org/officeDocument/2006/relationships/image" Target="../media/image1.emf"/></Relationships>
</file>

<file path=ppt/slides/_rels/slide55.xml.rels><?xml version="1.0" encoding="UTF-8" standalone="yes"?>
<Relationships xmlns="http://schemas.openxmlformats.org/package/2006/relationships"><Relationship Id="rId13" Type="http://schemas.openxmlformats.org/officeDocument/2006/relationships/tags" Target="../tags/tag398.xml"/><Relationship Id="rId18" Type="http://schemas.openxmlformats.org/officeDocument/2006/relationships/tags" Target="../tags/tag403.xml"/><Relationship Id="rId26" Type="http://schemas.openxmlformats.org/officeDocument/2006/relationships/tags" Target="../tags/tag411.xml"/><Relationship Id="rId3" Type="http://schemas.openxmlformats.org/officeDocument/2006/relationships/tags" Target="../tags/tag388.xml"/><Relationship Id="rId21" Type="http://schemas.openxmlformats.org/officeDocument/2006/relationships/tags" Target="../tags/tag406.xml"/><Relationship Id="rId34" Type="http://schemas.openxmlformats.org/officeDocument/2006/relationships/slide" Target="slide25.xml"/><Relationship Id="rId7" Type="http://schemas.openxmlformats.org/officeDocument/2006/relationships/tags" Target="../tags/tag392.xml"/><Relationship Id="rId12" Type="http://schemas.openxmlformats.org/officeDocument/2006/relationships/tags" Target="../tags/tag397.xml"/><Relationship Id="rId17" Type="http://schemas.openxmlformats.org/officeDocument/2006/relationships/tags" Target="../tags/tag402.xml"/><Relationship Id="rId25" Type="http://schemas.openxmlformats.org/officeDocument/2006/relationships/tags" Target="../tags/tag410.xml"/><Relationship Id="rId33" Type="http://schemas.openxmlformats.org/officeDocument/2006/relationships/slide" Target="slide55.xml"/><Relationship Id="rId2" Type="http://schemas.openxmlformats.org/officeDocument/2006/relationships/tags" Target="../tags/tag387.xml"/><Relationship Id="rId16" Type="http://schemas.openxmlformats.org/officeDocument/2006/relationships/tags" Target="../tags/tag401.xml"/><Relationship Id="rId20" Type="http://schemas.openxmlformats.org/officeDocument/2006/relationships/tags" Target="../tags/tag405.xml"/><Relationship Id="rId29" Type="http://schemas.openxmlformats.org/officeDocument/2006/relationships/slide" Target="slide300.xml"/><Relationship Id="rId1" Type="http://schemas.openxmlformats.org/officeDocument/2006/relationships/tags" Target="../tags/tag386.xml"/><Relationship Id="rId6" Type="http://schemas.openxmlformats.org/officeDocument/2006/relationships/tags" Target="../tags/tag391.xml"/><Relationship Id="rId11" Type="http://schemas.openxmlformats.org/officeDocument/2006/relationships/tags" Target="../tags/tag396.xml"/><Relationship Id="rId24" Type="http://schemas.openxmlformats.org/officeDocument/2006/relationships/tags" Target="../tags/tag409.xml"/><Relationship Id="rId32" Type="http://schemas.openxmlformats.org/officeDocument/2006/relationships/slide" Target="slide168.xml"/><Relationship Id="rId5" Type="http://schemas.openxmlformats.org/officeDocument/2006/relationships/tags" Target="../tags/tag390.xml"/><Relationship Id="rId15" Type="http://schemas.openxmlformats.org/officeDocument/2006/relationships/tags" Target="../tags/tag400.xml"/><Relationship Id="rId23" Type="http://schemas.openxmlformats.org/officeDocument/2006/relationships/tags" Target="../tags/tag408.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395.xml"/><Relationship Id="rId19" Type="http://schemas.openxmlformats.org/officeDocument/2006/relationships/tags" Target="../tags/tag404.xml"/><Relationship Id="rId31" Type="http://schemas.openxmlformats.org/officeDocument/2006/relationships/slide" Target="slide221.xml"/><Relationship Id="rId4" Type="http://schemas.openxmlformats.org/officeDocument/2006/relationships/tags" Target="../tags/tag389.xml"/><Relationship Id="rId9" Type="http://schemas.openxmlformats.org/officeDocument/2006/relationships/tags" Target="../tags/tag394.xml"/><Relationship Id="rId14" Type="http://schemas.openxmlformats.org/officeDocument/2006/relationships/tags" Target="../tags/tag399.xml"/><Relationship Id="rId22" Type="http://schemas.openxmlformats.org/officeDocument/2006/relationships/tags" Target="../tags/tag407.xml"/><Relationship Id="rId27" Type="http://schemas.openxmlformats.org/officeDocument/2006/relationships/tags" Target="../tags/tag412.xml"/><Relationship Id="rId30" Type="http://schemas.openxmlformats.org/officeDocument/2006/relationships/slide" Target="slide253.xml"/><Relationship Id="rId35" Type="http://schemas.openxmlformats.org/officeDocument/2006/relationships/slide" Target="slide9.xml"/><Relationship Id="rId8" Type="http://schemas.openxmlformats.org/officeDocument/2006/relationships/tags" Target="../tags/tag393.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tags" Target="../tags/tag413.xml"/><Relationship Id="rId5" Type="http://schemas.openxmlformats.org/officeDocument/2006/relationships/image" Target="../media/image39.png"/><Relationship Id="rId4" Type="http://schemas.openxmlformats.org/officeDocument/2006/relationships/image" Target="../media/image38.emf"/></Relationships>
</file>

<file path=ppt/slides/_rels/slide57.xml.rels><?xml version="1.0" encoding="UTF-8" standalone="yes"?>
<Relationships xmlns="http://schemas.openxmlformats.org/package/2006/relationships"><Relationship Id="rId8" Type="http://schemas.openxmlformats.org/officeDocument/2006/relationships/tags" Target="../tags/tag421.xml"/><Relationship Id="rId13" Type="http://schemas.openxmlformats.org/officeDocument/2006/relationships/tags" Target="../tags/tag426.xml"/><Relationship Id="rId18" Type="http://schemas.openxmlformats.org/officeDocument/2006/relationships/tags" Target="../tags/tag431.xml"/><Relationship Id="rId3" Type="http://schemas.openxmlformats.org/officeDocument/2006/relationships/tags" Target="../tags/tag416.xml"/><Relationship Id="rId21" Type="http://schemas.openxmlformats.org/officeDocument/2006/relationships/slide" Target="slide105.xml"/><Relationship Id="rId7" Type="http://schemas.openxmlformats.org/officeDocument/2006/relationships/tags" Target="../tags/tag420.xml"/><Relationship Id="rId12" Type="http://schemas.openxmlformats.org/officeDocument/2006/relationships/tags" Target="../tags/tag425.xml"/><Relationship Id="rId17" Type="http://schemas.openxmlformats.org/officeDocument/2006/relationships/tags" Target="../tags/tag430.xml"/><Relationship Id="rId2" Type="http://schemas.openxmlformats.org/officeDocument/2006/relationships/tags" Target="../tags/tag415.xml"/><Relationship Id="rId16" Type="http://schemas.openxmlformats.org/officeDocument/2006/relationships/tags" Target="../tags/tag429.xml"/><Relationship Id="rId20" Type="http://schemas.openxmlformats.org/officeDocument/2006/relationships/slide" Target="slide147.xml"/><Relationship Id="rId1" Type="http://schemas.openxmlformats.org/officeDocument/2006/relationships/tags" Target="../tags/tag414.xml"/><Relationship Id="rId6" Type="http://schemas.openxmlformats.org/officeDocument/2006/relationships/tags" Target="../tags/tag419.xml"/><Relationship Id="rId11" Type="http://schemas.openxmlformats.org/officeDocument/2006/relationships/tags" Target="../tags/tag424.xml"/><Relationship Id="rId24" Type="http://schemas.openxmlformats.org/officeDocument/2006/relationships/slide" Target="slide57.xml"/><Relationship Id="rId5" Type="http://schemas.openxmlformats.org/officeDocument/2006/relationships/tags" Target="../tags/tag418.xml"/><Relationship Id="rId15" Type="http://schemas.openxmlformats.org/officeDocument/2006/relationships/tags" Target="../tags/tag428.xml"/><Relationship Id="rId23" Type="http://schemas.openxmlformats.org/officeDocument/2006/relationships/slide" Target="slide59.xml"/><Relationship Id="rId10" Type="http://schemas.openxmlformats.org/officeDocument/2006/relationships/tags" Target="../tags/tag423.xml"/><Relationship Id="rId19" Type="http://schemas.openxmlformats.org/officeDocument/2006/relationships/slideLayout" Target="../slideLayouts/slideLayout6.xml"/><Relationship Id="rId4" Type="http://schemas.openxmlformats.org/officeDocument/2006/relationships/tags" Target="../tags/tag417.xml"/><Relationship Id="rId9" Type="http://schemas.openxmlformats.org/officeDocument/2006/relationships/tags" Target="../tags/tag422.xml"/><Relationship Id="rId14" Type="http://schemas.openxmlformats.org/officeDocument/2006/relationships/tags" Target="../tags/tag427.xml"/><Relationship Id="rId22" Type="http://schemas.openxmlformats.org/officeDocument/2006/relationships/slide" Target="slide90.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tags" Target="../tags/tag432.xml"/><Relationship Id="rId4" Type="http://schemas.openxmlformats.org/officeDocument/2006/relationships/image" Target="../media/image38.emf"/></Relationships>
</file>

<file path=ppt/slides/_rels/slide59.xml.rels><?xml version="1.0" encoding="UTF-8" standalone="yes"?>
<Relationships xmlns="http://schemas.openxmlformats.org/package/2006/relationships"><Relationship Id="rId13" Type="http://schemas.openxmlformats.org/officeDocument/2006/relationships/tags" Target="../tags/tag445.xml"/><Relationship Id="rId18" Type="http://schemas.openxmlformats.org/officeDocument/2006/relationships/tags" Target="../tags/tag450.xml"/><Relationship Id="rId26" Type="http://schemas.openxmlformats.org/officeDocument/2006/relationships/tags" Target="../tags/tag458.xml"/><Relationship Id="rId39" Type="http://schemas.openxmlformats.org/officeDocument/2006/relationships/slide" Target="slide59.xml"/><Relationship Id="rId21" Type="http://schemas.openxmlformats.org/officeDocument/2006/relationships/tags" Target="../tags/tag453.xml"/><Relationship Id="rId34" Type="http://schemas.openxmlformats.org/officeDocument/2006/relationships/slide" Target="slide90.xml"/><Relationship Id="rId7" Type="http://schemas.openxmlformats.org/officeDocument/2006/relationships/tags" Target="../tags/tag439.xml"/><Relationship Id="rId12" Type="http://schemas.openxmlformats.org/officeDocument/2006/relationships/tags" Target="../tags/tag444.xml"/><Relationship Id="rId17" Type="http://schemas.openxmlformats.org/officeDocument/2006/relationships/tags" Target="../tags/tag449.xml"/><Relationship Id="rId25" Type="http://schemas.openxmlformats.org/officeDocument/2006/relationships/tags" Target="../tags/tag457.xml"/><Relationship Id="rId33" Type="http://schemas.openxmlformats.org/officeDocument/2006/relationships/slide" Target="slide105.xml"/><Relationship Id="rId38" Type="http://schemas.openxmlformats.org/officeDocument/2006/relationships/slide" Target="slide61.xml"/><Relationship Id="rId2" Type="http://schemas.openxmlformats.org/officeDocument/2006/relationships/tags" Target="../tags/tag434.xml"/><Relationship Id="rId16" Type="http://schemas.openxmlformats.org/officeDocument/2006/relationships/tags" Target="../tags/tag448.xml"/><Relationship Id="rId20" Type="http://schemas.openxmlformats.org/officeDocument/2006/relationships/tags" Target="../tags/tag452.xml"/><Relationship Id="rId29" Type="http://schemas.openxmlformats.org/officeDocument/2006/relationships/tags" Target="../tags/tag461.xml"/><Relationship Id="rId1" Type="http://schemas.openxmlformats.org/officeDocument/2006/relationships/tags" Target="../tags/tag433.xml"/><Relationship Id="rId6" Type="http://schemas.openxmlformats.org/officeDocument/2006/relationships/tags" Target="../tags/tag438.xml"/><Relationship Id="rId11" Type="http://schemas.openxmlformats.org/officeDocument/2006/relationships/tags" Target="../tags/tag443.xml"/><Relationship Id="rId24" Type="http://schemas.openxmlformats.org/officeDocument/2006/relationships/tags" Target="../tags/tag456.xml"/><Relationship Id="rId32" Type="http://schemas.openxmlformats.org/officeDocument/2006/relationships/slide" Target="slide147.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437.xml"/><Relationship Id="rId15" Type="http://schemas.openxmlformats.org/officeDocument/2006/relationships/tags" Target="../tags/tag447.xml"/><Relationship Id="rId23" Type="http://schemas.openxmlformats.org/officeDocument/2006/relationships/tags" Target="../tags/tag455.xml"/><Relationship Id="rId28" Type="http://schemas.openxmlformats.org/officeDocument/2006/relationships/tags" Target="../tags/tag460.xml"/><Relationship Id="rId36" Type="http://schemas.openxmlformats.org/officeDocument/2006/relationships/slide" Target="slide75.xml"/><Relationship Id="rId10" Type="http://schemas.openxmlformats.org/officeDocument/2006/relationships/tags" Target="../tags/tag442.xml"/><Relationship Id="rId19" Type="http://schemas.openxmlformats.org/officeDocument/2006/relationships/tags" Target="../tags/tag451.xml"/><Relationship Id="rId31" Type="http://schemas.openxmlformats.org/officeDocument/2006/relationships/slideLayout" Target="../slideLayouts/slideLayout6.xml"/><Relationship Id="rId4" Type="http://schemas.openxmlformats.org/officeDocument/2006/relationships/tags" Target="../tags/tag436.xml"/><Relationship Id="rId9" Type="http://schemas.openxmlformats.org/officeDocument/2006/relationships/tags" Target="../tags/tag441.xml"/><Relationship Id="rId14" Type="http://schemas.openxmlformats.org/officeDocument/2006/relationships/tags" Target="../tags/tag446.xml"/><Relationship Id="rId22" Type="http://schemas.openxmlformats.org/officeDocument/2006/relationships/tags" Target="../tags/tag454.xml"/><Relationship Id="rId27" Type="http://schemas.openxmlformats.org/officeDocument/2006/relationships/tags" Target="../tags/tag459.xml"/><Relationship Id="rId30" Type="http://schemas.openxmlformats.org/officeDocument/2006/relationships/tags" Target="../tags/tag462.xml"/><Relationship Id="rId35" Type="http://schemas.openxmlformats.org/officeDocument/2006/relationships/slide" Target="slide82.xml"/><Relationship Id="rId8" Type="http://schemas.openxmlformats.org/officeDocument/2006/relationships/tags" Target="../tags/tag440.xml"/><Relationship Id="rId3" Type="http://schemas.openxmlformats.org/officeDocument/2006/relationships/tags" Target="../tags/tag435.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tags" Target="../tags/tag463.xml"/><Relationship Id="rId5" Type="http://schemas.openxmlformats.org/officeDocument/2006/relationships/image" Target="../media/image40.png"/><Relationship Id="rId4" Type="http://schemas.openxmlformats.org/officeDocument/2006/relationships/image" Target="../media/image38.emf"/></Relationships>
</file>

<file path=ppt/slides/_rels/slide61.xml.rels><?xml version="1.0" encoding="UTF-8" standalone="yes"?>
<Relationships xmlns="http://schemas.openxmlformats.org/package/2006/relationships"><Relationship Id="rId13" Type="http://schemas.openxmlformats.org/officeDocument/2006/relationships/tags" Target="../tags/tag476.xml"/><Relationship Id="rId18" Type="http://schemas.openxmlformats.org/officeDocument/2006/relationships/tags" Target="../tags/tag481.xml"/><Relationship Id="rId26" Type="http://schemas.openxmlformats.org/officeDocument/2006/relationships/tags" Target="../tags/tag489.xml"/><Relationship Id="rId39" Type="http://schemas.openxmlformats.org/officeDocument/2006/relationships/slide" Target="slide59.xml"/><Relationship Id="rId21" Type="http://schemas.openxmlformats.org/officeDocument/2006/relationships/tags" Target="../tags/tag484.xml"/><Relationship Id="rId34" Type="http://schemas.openxmlformats.org/officeDocument/2006/relationships/slide" Target="slide90.xml"/><Relationship Id="rId7" Type="http://schemas.openxmlformats.org/officeDocument/2006/relationships/tags" Target="../tags/tag470.xml"/><Relationship Id="rId12" Type="http://schemas.openxmlformats.org/officeDocument/2006/relationships/tags" Target="../tags/tag475.xml"/><Relationship Id="rId17" Type="http://schemas.openxmlformats.org/officeDocument/2006/relationships/tags" Target="../tags/tag480.xml"/><Relationship Id="rId25" Type="http://schemas.openxmlformats.org/officeDocument/2006/relationships/tags" Target="../tags/tag488.xml"/><Relationship Id="rId33" Type="http://schemas.openxmlformats.org/officeDocument/2006/relationships/slide" Target="slide105.xml"/><Relationship Id="rId38" Type="http://schemas.openxmlformats.org/officeDocument/2006/relationships/slide" Target="slide61.xml"/><Relationship Id="rId2" Type="http://schemas.openxmlformats.org/officeDocument/2006/relationships/tags" Target="../tags/tag465.xml"/><Relationship Id="rId16" Type="http://schemas.openxmlformats.org/officeDocument/2006/relationships/tags" Target="../tags/tag479.xml"/><Relationship Id="rId20" Type="http://schemas.openxmlformats.org/officeDocument/2006/relationships/tags" Target="../tags/tag483.xml"/><Relationship Id="rId29" Type="http://schemas.openxmlformats.org/officeDocument/2006/relationships/tags" Target="../tags/tag492.xml"/><Relationship Id="rId1" Type="http://schemas.openxmlformats.org/officeDocument/2006/relationships/tags" Target="../tags/tag464.xml"/><Relationship Id="rId6" Type="http://schemas.openxmlformats.org/officeDocument/2006/relationships/tags" Target="../tags/tag469.xml"/><Relationship Id="rId11" Type="http://schemas.openxmlformats.org/officeDocument/2006/relationships/tags" Target="../tags/tag474.xml"/><Relationship Id="rId24" Type="http://schemas.openxmlformats.org/officeDocument/2006/relationships/tags" Target="../tags/tag487.xml"/><Relationship Id="rId32" Type="http://schemas.openxmlformats.org/officeDocument/2006/relationships/slide" Target="slide147.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468.xml"/><Relationship Id="rId15" Type="http://schemas.openxmlformats.org/officeDocument/2006/relationships/tags" Target="../tags/tag478.xml"/><Relationship Id="rId23" Type="http://schemas.openxmlformats.org/officeDocument/2006/relationships/tags" Target="../tags/tag486.xml"/><Relationship Id="rId28" Type="http://schemas.openxmlformats.org/officeDocument/2006/relationships/tags" Target="../tags/tag491.xml"/><Relationship Id="rId36" Type="http://schemas.openxmlformats.org/officeDocument/2006/relationships/slide" Target="slide75.xml"/><Relationship Id="rId10" Type="http://schemas.openxmlformats.org/officeDocument/2006/relationships/tags" Target="../tags/tag473.xml"/><Relationship Id="rId19" Type="http://schemas.openxmlformats.org/officeDocument/2006/relationships/tags" Target="../tags/tag482.xml"/><Relationship Id="rId31" Type="http://schemas.openxmlformats.org/officeDocument/2006/relationships/slideLayout" Target="../slideLayouts/slideLayout6.xml"/><Relationship Id="rId4" Type="http://schemas.openxmlformats.org/officeDocument/2006/relationships/tags" Target="../tags/tag467.xml"/><Relationship Id="rId9" Type="http://schemas.openxmlformats.org/officeDocument/2006/relationships/tags" Target="../tags/tag472.xml"/><Relationship Id="rId14" Type="http://schemas.openxmlformats.org/officeDocument/2006/relationships/tags" Target="../tags/tag477.xml"/><Relationship Id="rId22" Type="http://schemas.openxmlformats.org/officeDocument/2006/relationships/tags" Target="../tags/tag485.xml"/><Relationship Id="rId27" Type="http://schemas.openxmlformats.org/officeDocument/2006/relationships/tags" Target="../tags/tag490.xml"/><Relationship Id="rId30" Type="http://schemas.openxmlformats.org/officeDocument/2006/relationships/tags" Target="../tags/tag493.xml"/><Relationship Id="rId35" Type="http://schemas.openxmlformats.org/officeDocument/2006/relationships/slide" Target="slide82.xml"/><Relationship Id="rId8" Type="http://schemas.openxmlformats.org/officeDocument/2006/relationships/tags" Target="../tags/tag471.xml"/><Relationship Id="rId3" Type="http://schemas.openxmlformats.org/officeDocument/2006/relationships/tags" Target="../tags/tag466.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tags" Target="../tags/tag494.xml"/><Relationship Id="rId5" Type="http://schemas.openxmlformats.org/officeDocument/2006/relationships/image" Target="../media/image41.png"/><Relationship Id="rId4" Type="http://schemas.openxmlformats.org/officeDocument/2006/relationships/image" Target="../media/image38.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tags" Target="../tags/tag495.xml"/><Relationship Id="rId5" Type="http://schemas.openxmlformats.org/officeDocument/2006/relationships/image" Target="../media/image42.png"/><Relationship Id="rId4" Type="http://schemas.openxmlformats.org/officeDocument/2006/relationships/image" Target="../media/image38.emf"/></Relationships>
</file>

<file path=ppt/slides/_rels/slide64.xml.rels><?xml version="1.0" encoding="UTF-8" standalone="yes"?>
<Relationships xmlns="http://schemas.openxmlformats.org/package/2006/relationships"><Relationship Id="rId13" Type="http://schemas.openxmlformats.org/officeDocument/2006/relationships/tags" Target="../tags/tag508.xml"/><Relationship Id="rId18" Type="http://schemas.openxmlformats.org/officeDocument/2006/relationships/tags" Target="../tags/tag513.xml"/><Relationship Id="rId26" Type="http://schemas.openxmlformats.org/officeDocument/2006/relationships/tags" Target="../tags/tag521.xml"/><Relationship Id="rId39" Type="http://schemas.openxmlformats.org/officeDocument/2006/relationships/slide" Target="slide59.xml"/><Relationship Id="rId21" Type="http://schemas.openxmlformats.org/officeDocument/2006/relationships/tags" Target="../tags/tag516.xml"/><Relationship Id="rId34" Type="http://schemas.openxmlformats.org/officeDocument/2006/relationships/slide" Target="slide90.xml"/><Relationship Id="rId7" Type="http://schemas.openxmlformats.org/officeDocument/2006/relationships/tags" Target="../tags/tag502.xml"/><Relationship Id="rId12" Type="http://schemas.openxmlformats.org/officeDocument/2006/relationships/tags" Target="../tags/tag507.xml"/><Relationship Id="rId17" Type="http://schemas.openxmlformats.org/officeDocument/2006/relationships/tags" Target="../tags/tag512.xml"/><Relationship Id="rId25" Type="http://schemas.openxmlformats.org/officeDocument/2006/relationships/tags" Target="../tags/tag520.xml"/><Relationship Id="rId33" Type="http://schemas.openxmlformats.org/officeDocument/2006/relationships/slide" Target="slide105.xml"/><Relationship Id="rId38" Type="http://schemas.openxmlformats.org/officeDocument/2006/relationships/slide" Target="slide61.xml"/><Relationship Id="rId2" Type="http://schemas.openxmlformats.org/officeDocument/2006/relationships/tags" Target="../tags/tag497.xml"/><Relationship Id="rId16" Type="http://schemas.openxmlformats.org/officeDocument/2006/relationships/tags" Target="../tags/tag511.xml"/><Relationship Id="rId20" Type="http://schemas.openxmlformats.org/officeDocument/2006/relationships/tags" Target="../tags/tag515.xml"/><Relationship Id="rId29" Type="http://schemas.openxmlformats.org/officeDocument/2006/relationships/tags" Target="../tags/tag524.xml"/><Relationship Id="rId1" Type="http://schemas.openxmlformats.org/officeDocument/2006/relationships/tags" Target="../tags/tag496.xml"/><Relationship Id="rId6" Type="http://schemas.openxmlformats.org/officeDocument/2006/relationships/tags" Target="../tags/tag501.xml"/><Relationship Id="rId11" Type="http://schemas.openxmlformats.org/officeDocument/2006/relationships/tags" Target="../tags/tag506.xml"/><Relationship Id="rId24" Type="http://schemas.openxmlformats.org/officeDocument/2006/relationships/tags" Target="../tags/tag519.xml"/><Relationship Id="rId32" Type="http://schemas.openxmlformats.org/officeDocument/2006/relationships/slide" Target="slide147.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500.xml"/><Relationship Id="rId15" Type="http://schemas.openxmlformats.org/officeDocument/2006/relationships/tags" Target="../tags/tag510.xml"/><Relationship Id="rId23" Type="http://schemas.openxmlformats.org/officeDocument/2006/relationships/tags" Target="../tags/tag518.xml"/><Relationship Id="rId28" Type="http://schemas.openxmlformats.org/officeDocument/2006/relationships/tags" Target="../tags/tag523.xml"/><Relationship Id="rId36" Type="http://schemas.openxmlformats.org/officeDocument/2006/relationships/slide" Target="slide75.xml"/><Relationship Id="rId10" Type="http://schemas.openxmlformats.org/officeDocument/2006/relationships/tags" Target="../tags/tag505.xml"/><Relationship Id="rId19" Type="http://schemas.openxmlformats.org/officeDocument/2006/relationships/tags" Target="../tags/tag514.xml"/><Relationship Id="rId31" Type="http://schemas.openxmlformats.org/officeDocument/2006/relationships/slideLayout" Target="../slideLayouts/slideLayout6.xml"/><Relationship Id="rId4" Type="http://schemas.openxmlformats.org/officeDocument/2006/relationships/tags" Target="../tags/tag499.xml"/><Relationship Id="rId9" Type="http://schemas.openxmlformats.org/officeDocument/2006/relationships/tags" Target="../tags/tag504.xml"/><Relationship Id="rId14" Type="http://schemas.openxmlformats.org/officeDocument/2006/relationships/tags" Target="../tags/tag509.xml"/><Relationship Id="rId22" Type="http://schemas.openxmlformats.org/officeDocument/2006/relationships/tags" Target="../tags/tag517.xml"/><Relationship Id="rId27" Type="http://schemas.openxmlformats.org/officeDocument/2006/relationships/tags" Target="../tags/tag522.xml"/><Relationship Id="rId30" Type="http://schemas.openxmlformats.org/officeDocument/2006/relationships/tags" Target="../tags/tag525.xml"/><Relationship Id="rId35" Type="http://schemas.openxmlformats.org/officeDocument/2006/relationships/slide" Target="slide82.xml"/><Relationship Id="rId8" Type="http://schemas.openxmlformats.org/officeDocument/2006/relationships/tags" Target="../tags/tag503.xml"/><Relationship Id="rId3" Type="http://schemas.openxmlformats.org/officeDocument/2006/relationships/tags" Target="../tags/tag498.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tags" Target="../tags/tag526.xml"/><Relationship Id="rId4" Type="http://schemas.openxmlformats.org/officeDocument/2006/relationships/image" Target="../media/image38.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tags" Target="../tags/tag527.xml"/><Relationship Id="rId4" Type="http://schemas.openxmlformats.org/officeDocument/2006/relationships/image" Target="../media/image38.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tags" Target="../tags/tag528.xml"/><Relationship Id="rId4" Type="http://schemas.openxmlformats.org/officeDocument/2006/relationships/image" Target="../media/image38.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tags" Target="../tags/tag529.xml"/><Relationship Id="rId4" Type="http://schemas.openxmlformats.org/officeDocument/2006/relationships/image" Target="../media/image38.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tags" Target="../tags/tag530.xml"/><Relationship Id="rId4" Type="http://schemas.openxmlformats.org/officeDocument/2006/relationships/image" Target="../media/image38.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9.xml"/><Relationship Id="rId5" Type="http://schemas.openxmlformats.org/officeDocument/2006/relationships/image" Target="../media/image7.png"/><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tags" Target="../tags/tag531.xml"/><Relationship Id="rId4" Type="http://schemas.openxmlformats.org/officeDocument/2006/relationships/image" Target="../media/image38.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tags" Target="../tags/tag532.xml"/><Relationship Id="rId4" Type="http://schemas.openxmlformats.org/officeDocument/2006/relationships/image" Target="../media/image38.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tags" Target="../tags/tag533.xml"/><Relationship Id="rId4" Type="http://schemas.openxmlformats.org/officeDocument/2006/relationships/image" Target="../media/image38.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tags" Target="../tags/tag534.xml"/><Relationship Id="rId4" Type="http://schemas.openxmlformats.org/officeDocument/2006/relationships/image" Target="../media/image38.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tags" Target="../tags/tag535.xml"/><Relationship Id="rId4" Type="http://schemas.openxmlformats.org/officeDocument/2006/relationships/image" Target="../media/image38.emf"/></Relationships>
</file>

<file path=ppt/slides/_rels/slide75.xml.rels><?xml version="1.0" encoding="UTF-8" standalone="yes"?>
<Relationships xmlns="http://schemas.openxmlformats.org/package/2006/relationships"><Relationship Id="rId13" Type="http://schemas.openxmlformats.org/officeDocument/2006/relationships/tags" Target="../tags/tag548.xml"/><Relationship Id="rId18" Type="http://schemas.openxmlformats.org/officeDocument/2006/relationships/tags" Target="../tags/tag553.xml"/><Relationship Id="rId26" Type="http://schemas.openxmlformats.org/officeDocument/2006/relationships/tags" Target="../tags/tag561.xml"/><Relationship Id="rId39" Type="http://schemas.openxmlformats.org/officeDocument/2006/relationships/slide" Target="slide59.xml"/><Relationship Id="rId21" Type="http://schemas.openxmlformats.org/officeDocument/2006/relationships/tags" Target="../tags/tag556.xml"/><Relationship Id="rId34" Type="http://schemas.openxmlformats.org/officeDocument/2006/relationships/slide" Target="slide90.xml"/><Relationship Id="rId7" Type="http://schemas.openxmlformats.org/officeDocument/2006/relationships/tags" Target="../tags/tag542.xml"/><Relationship Id="rId12" Type="http://schemas.openxmlformats.org/officeDocument/2006/relationships/tags" Target="../tags/tag547.xml"/><Relationship Id="rId17" Type="http://schemas.openxmlformats.org/officeDocument/2006/relationships/tags" Target="../tags/tag552.xml"/><Relationship Id="rId25" Type="http://schemas.openxmlformats.org/officeDocument/2006/relationships/tags" Target="../tags/tag560.xml"/><Relationship Id="rId33" Type="http://schemas.openxmlformats.org/officeDocument/2006/relationships/slide" Target="slide105.xml"/><Relationship Id="rId38" Type="http://schemas.openxmlformats.org/officeDocument/2006/relationships/slide" Target="slide61.xml"/><Relationship Id="rId2" Type="http://schemas.openxmlformats.org/officeDocument/2006/relationships/tags" Target="../tags/tag537.xml"/><Relationship Id="rId16" Type="http://schemas.openxmlformats.org/officeDocument/2006/relationships/tags" Target="../tags/tag551.xml"/><Relationship Id="rId20" Type="http://schemas.openxmlformats.org/officeDocument/2006/relationships/tags" Target="../tags/tag555.xml"/><Relationship Id="rId29" Type="http://schemas.openxmlformats.org/officeDocument/2006/relationships/tags" Target="../tags/tag564.xml"/><Relationship Id="rId1" Type="http://schemas.openxmlformats.org/officeDocument/2006/relationships/tags" Target="../tags/tag536.xml"/><Relationship Id="rId6" Type="http://schemas.openxmlformats.org/officeDocument/2006/relationships/tags" Target="../tags/tag541.xml"/><Relationship Id="rId11" Type="http://schemas.openxmlformats.org/officeDocument/2006/relationships/tags" Target="../tags/tag546.xml"/><Relationship Id="rId24" Type="http://schemas.openxmlformats.org/officeDocument/2006/relationships/tags" Target="../tags/tag559.xml"/><Relationship Id="rId32" Type="http://schemas.openxmlformats.org/officeDocument/2006/relationships/slide" Target="slide147.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540.xml"/><Relationship Id="rId15" Type="http://schemas.openxmlformats.org/officeDocument/2006/relationships/tags" Target="../tags/tag550.xml"/><Relationship Id="rId23" Type="http://schemas.openxmlformats.org/officeDocument/2006/relationships/tags" Target="../tags/tag558.xml"/><Relationship Id="rId28" Type="http://schemas.openxmlformats.org/officeDocument/2006/relationships/tags" Target="../tags/tag563.xml"/><Relationship Id="rId36" Type="http://schemas.openxmlformats.org/officeDocument/2006/relationships/slide" Target="slide75.xml"/><Relationship Id="rId10" Type="http://schemas.openxmlformats.org/officeDocument/2006/relationships/tags" Target="../tags/tag545.xml"/><Relationship Id="rId19" Type="http://schemas.openxmlformats.org/officeDocument/2006/relationships/tags" Target="../tags/tag554.xml"/><Relationship Id="rId31" Type="http://schemas.openxmlformats.org/officeDocument/2006/relationships/slideLayout" Target="../slideLayouts/slideLayout6.xml"/><Relationship Id="rId4" Type="http://schemas.openxmlformats.org/officeDocument/2006/relationships/tags" Target="../tags/tag539.xml"/><Relationship Id="rId9" Type="http://schemas.openxmlformats.org/officeDocument/2006/relationships/tags" Target="../tags/tag544.xml"/><Relationship Id="rId14" Type="http://schemas.openxmlformats.org/officeDocument/2006/relationships/tags" Target="../tags/tag549.xml"/><Relationship Id="rId22" Type="http://schemas.openxmlformats.org/officeDocument/2006/relationships/tags" Target="../tags/tag557.xml"/><Relationship Id="rId27" Type="http://schemas.openxmlformats.org/officeDocument/2006/relationships/tags" Target="../tags/tag562.xml"/><Relationship Id="rId30" Type="http://schemas.openxmlformats.org/officeDocument/2006/relationships/tags" Target="../tags/tag565.xml"/><Relationship Id="rId35" Type="http://schemas.openxmlformats.org/officeDocument/2006/relationships/slide" Target="slide82.xml"/><Relationship Id="rId8" Type="http://schemas.openxmlformats.org/officeDocument/2006/relationships/tags" Target="../tags/tag543.xml"/><Relationship Id="rId3" Type="http://schemas.openxmlformats.org/officeDocument/2006/relationships/tags" Target="../tags/tag538.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tags" Target="../tags/tag566.xml"/><Relationship Id="rId4" Type="http://schemas.openxmlformats.org/officeDocument/2006/relationships/image" Target="../media/image38.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tags" Target="../tags/tag567.xml"/><Relationship Id="rId4" Type="http://schemas.openxmlformats.org/officeDocument/2006/relationships/image" Target="../media/image38.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tags" Target="../tags/tag568.xml"/><Relationship Id="rId4" Type="http://schemas.openxmlformats.org/officeDocument/2006/relationships/image" Target="../media/image38.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tags" Target="../tags/tag569.xml"/><Relationship Id="rId4" Type="http://schemas.openxmlformats.org/officeDocument/2006/relationships/image" Target="../media/image3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60.xml"/><Relationship Id="rId5" Type="http://schemas.openxmlformats.org/officeDocument/2006/relationships/image" Target="../media/image8.png"/><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tags" Target="../tags/tag570.xml"/><Relationship Id="rId4" Type="http://schemas.openxmlformats.org/officeDocument/2006/relationships/image" Target="../media/image38.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tags" Target="../tags/tag571.xml"/><Relationship Id="rId4" Type="http://schemas.openxmlformats.org/officeDocument/2006/relationships/image" Target="../media/image38.emf"/></Relationships>
</file>

<file path=ppt/slides/_rels/slide82.xml.rels><?xml version="1.0" encoding="UTF-8" standalone="yes"?>
<Relationships xmlns="http://schemas.openxmlformats.org/package/2006/relationships"><Relationship Id="rId13" Type="http://schemas.openxmlformats.org/officeDocument/2006/relationships/tags" Target="../tags/tag584.xml"/><Relationship Id="rId18" Type="http://schemas.openxmlformats.org/officeDocument/2006/relationships/tags" Target="../tags/tag589.xml"/><Relationship Id="rId26" Type="http://schemas.openxmlformats.org/officeDocument/2006/relationships/tags" Target="../tags/tag597.xml"/><Relationship Id="rId39" Type="http://schemas.openxmlformats.org/officeDocument/2006/relationships/slide" Target="slide59.xml"/><Relationship Id="rId21" Type="http://schemas.openxmlformats.org/officeDocument/2006/relationships/tags" Target="../tags/tag592.xml"/><Relationship Id="rId34" Type="http://schemas.openxmlformats.org/officeDocument/2006/relationships/slide" Target="slide90.xml"/><Relationship Id="rId7" Type="http://schemas.openxmlformats.org/officeDocument/2006/relationships/tags" Target="../tags/tag578.xml"/><Relationship Id="rId12" Type="http://schemas.openxmlformats.org/officeDocument/2006/relationships/tags" Target="../tags/tag583.xml"/><Relationship Id="rId17" Type="http://schemas.openxmlformats.org/officeDocument/2006/relationships/tags" Target="../tags/tag588.xml"/><Relationship Id="rId25" Type="http://schemas.openxmlformats.org/officeDocument/2006/relationships/tags" Target="../tags/tag596.xml"/><Relationship Id="rId33" Type="http://schemas.openxmlformats.org/officeDocument/2006/relationships/slide" Target="slide105.xml"/><Relationship Id="rId38" Type="http://schemas.openxmlformats.org/officeDocument/2006/relationships/slide" Target="slide61.xml"/><Relationship Id="rId2" Type="http://schemas.openxmlformats.org/officeDocument/2006/relationships/tags" Target="../tags/tag573.xml"/><Relationship Id="rId16" Type="http://schemas.openxmlformats.org/officeDocument/2006/relationships/tags" Target="../tags/tag587.xml"/><Relationship Id="rId20" Type="http://schemas.openxmlformats.org/officeDocument/2006/relationships/tags" Target="../tags/tag591.xml"/><Relationship Id="rId29" Type="http://schemas.openxmlformats.org/officeDocument/2006/relationships/tags" Target="../tags/tag600.xml"/><Relationship Id="rId1" Type="http://schemas.openxmlformats.org/officeDocument/2006/relationships/tags" Target="../tags/tag572.xml"/><Relationship Id="rId6" Type="http://schemas.openxmlformats.org/officeDocument/2006/relationships/tags" Target="../tags/tag577.xml"/><Relationship Id="rId11" Type="http://schemas.openxmlformats.org/officeDocument/2006/relationships/tags" Target="../tags/tag582.xml"/><Relationship Id="rId24" Type="http://schemas.openxmlformats.org/officeDocument/2006/relationships/tags" Target="../tags/tag595.xml"/><Relationship Id="rId32" Type="http://schemas.openxmlformats.org/officeDocument/2006/relationships/slide" Target="slide147.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576.xml"/><Relationship Id="rId15" Type="http://schemas.openxmlformats.org/officeDocument/2006/relationships/tags" Target="../tags/tag586.xml"/><Relationship Id="rId23" Type="http://schemas.openxmlformats.org/officeDocument/2006/relationships/tags" Target="../tags/tag594.xml"/><Relationship Id="rId28" Type="http://schemas.openxmlformats.org/officeDocument/2006/relationships/tags" Target="../tags/tag599.xml"/><Relationship Id="rId36" Type="http://schemas.openxmlformats.org/officeDocument/2006/relationships/slide" Target="slide75.xml"/><Relationship Id="rId10" Type="http://schemas.openxmlformats.org/officeDocument/2006/relationships/tags" Target="../tags/tag581.xml"/><Relationship Id="rId19" Type="http://schemas.openxmlformats.org/officeDocument/2006/relationships/tags" Target="../tags/tag590.xml"/><Relationship Id="rId31" Type="http://schemas.openxmlformats.org/officeDocument/2006/relationships/slideLayout" Target="../slideLayouts/slideLayout6.xml"/><Relationship Id="rId4" Type="http://schemas.openxmlformats.org/officeDocument/2006/relationships/tags" Target="../tags/tag575.xml"/><Relationship Id="rId9" Type="http://schemas.openxmlformats.org/officeDocument/2006/relationships/tags" Target="../tags/tag580.xml"/><Relationship Id="rId14" Type="http://schemas.openxmlformats.org/officeDocument/2006/relationships/tags" Target="../tags/tag585.xml"/><Relationship Id="rId22" Type="http://schemas.openxmlformats.org/officeDocument/2006/relationships/tags" Target="../tags/tag593.xml"/><Relationship Id="rId27" Type="http://schemas.openxmlformats.org/officeDocument/2006/relationships/tags" Target="../tags/tag598.xml"/><Relationship Id="rId30" Type="http://schemas.openxmlformats.org/officeDocument/2006/relationships/tags" Target="../tags/tag601.xml"/><Relationship Id="rId35" Type="http://schemas.openxmlformats.org/officeDocument/2006/relationships/slide" Target="slide82.xml"/><Relationship Id="rId8" Type="http://schemas.openxmlformats.org/officeDocument/2006/relationships/tags" Target="../tags/tag579.xml"/><Relationship Id="rId3" Type="http://schemas.openxmlformats.org/officeDocument/2006/relationships/tags" Target="../tags/tag574.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tags" Target="../tags/tag602.xml"/><Relationship Id="rId4" Type="http://schemas.openxmlformats.org/officeDocument/2006/relationships/image" Target="../media/image38.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tags" Target="../tags/tag603.xml"/><Relationship Id="rId4" Type="http://schemas.openxmlformats.org/officeDocument/2006/relationships/image" Target="../media/image38.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tags" Target="../tags/tag604.xml"/><Relationship Id="rId4" Type="http://schemas.openxmlformats.org/officeDocument/2006/relationships/image" Target="../media/image38.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tags" Target="../tags/tag605.xml"/><Relationship Id="rId4" Type="http://schemas.openxmlformats.org/officeDocument/2006/relationships/image" Target="../media/image38.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tags" Target="../tags/tag606.xml"/><Relationship Id="rId4" Type="http://schemas.openxmlformats.org/officeDocument/2006/relationships/image" Target="../media/image38.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tags" Target="../tags/tag607.xml"/><Relationship Id="rId4" Type="http://schemas.openxmlformats.org/officeDocument/2006/relationships/image" Target="../media/image38.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tags" Target="../tags/tag608.xml"/><Relationship Id="rId4" Type="http://schemas.openxmlformats.org/officeDocument/2006/relationships/image" Target="../media/image38.emf"/></Relationships>
</file>

<file path=ppt/slides/_rels/slide9.xml.rels><?xml version="1.0" encoding="UTF-8" standalone="yes"?>
<Relationships xmlns="http://schemas.openxmlformats.org/package/2006/relationships"><Relationship Id="rId13" Type="http://schemas.openxmlformats.org/officeDocument/2006/relationships/tags" Target="../tags/tag73.xml"/><Relationship Id="rId18" Type="http://schemas.openxmlformats.org/officeDocument/2006/relationships/tags" Target="../tags/tag78.xml"/><Relationship Id="rId26" Type="http://schemas.openxmlformats.org/officeDocument/2006/relationships/tags" Target="../tags/tag86.xml"/><Relationship Id="rId39" Type="http://schemas.openxmlformats.org/officeDocument/2006/relationships/image" Target="../media/image1.emf"/><Relationship Id="rId21" Type="http://schemas.openxmlformats.org/officeDocument/2006/relationships/tags" Target="../tags/tag81.xml"/><Relationship Id="rId34" Type="http://schemas.openxmlformats.org/officeDocument/2006/relationships/slide" Target="slide55.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tags" Target="../tags/tag77.xml"/><Relationship Id="rId25" Type="http://schemas.openxmlformats.org/officeDocument/2006/relationships/tags" Target="../tags/tag85.xml"/><Relationship Id="rId33" Type="http://schemas.openxmlformats.org/officeDocument/2006/relationships/slide" Target="slide168.xml"/><Relationship Id="rId38" Type="http://schemas.openxmlformats.org/officeDocument/2006/relationships/oleObject" Target="../embeddings/oleObject7.bin"/><Relationship Id="rId2" Type="http://schemas.openxmlformats.org/officeDocument/2006/relationships/tags" Target="../tags/tag62.xml"/><Relationship Id="rId16" Type="http://schemas.openxmlformats.org/officeDocument/2006/relationships/tags" Target="../tags/tag76.xml"/><Relationship Id="rId20" Type="http://schemas.openxmlformats.org/officeDocument/2006/relationships/tags" Target="../tags/tag80.xml"/><Relationship Id="rId29" Type="http://schemas.openxmlformats.org/officeDocument/2006/relationships/slideLayout" Target="../slideLayouts/slideLayout6.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24" Type="http://schemas.openxmlformats.org/officeDocument/2006/relationships/tags" Target="../tags/tag84.xml"/><Relationship Id="rId32" Type="http://schemas.openxmlformats.org/officeDocument/2006/relationships/slide" Target="slide221.xml"/><Relationship Id="rId37" Type="http://schemas.openxmlformats.org/officeDocument/2006/relationships/slide" Target="slide5.xml"/><Relationship Id="rId5" Type="http://schemas.openxmlformats.org/officeDocument/2006/relationships/tags" Target="../tags/tag65.xml"/><Relationship Id="rId15" Type="http://schemas.openxmlformats.org/officeDocument/2006/relationships/tags" Target="../tags/tag75.xml"/><Relationship Id="rId23" Type="http://schemas.openxmlformats.org/officeDocument/2006/relationships/tags" Target="../tags/tag83.xml"/><Relationship Id="rId28" Type="http://schemas.openxmlformats.org/officeDocument/2006/relationships/tags" Target="../tags/tag88.xml"/><Relationship Id="rId36" Type="http://schemas.openxmlformats.org/officeDocument/2006/relationships/slide" Target="slide9.xml"/><Relationship Id="rId10" Type="http://schemas.openxmlformats.org/officeDocument/2006/relationships/tags" Target="../tags/tag70.xml"/><Relationship Id="rId19" Type="http://schemas.openxmlformats.org/officeDocument/2006/relationships/tags" Target="../tags/tag79.xml"/><Relationship Id="rId31" Type="http://schemas.openxmlformats.org/officeDocument/2006/relationships/slide" Target="slide253.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 Id="rId22" Type="http://schemas.openxmlformats.org/officeDocument/2006/relationships/tags" Target="../tags/tag82.xml"/><Relationship Id="rId27" Type="http://schemas.openxmlformats.org/officeDocument/2006/relationships/tags" Target="../tags/tag87.xml"/><Relationship Id="rId30" Type="http://schemas.openxmlformats.org/officeDocument/2006/relationships/slide" Target="slide300.xml"/><Relationship Id="rId35" Type="http://schemas.openxmlformats.org/officeDocument/2006/relationships/slide" Target="slide25.xml"/><Relationship Id="rId8" Type="http://schemas.openxmlformats.org/officeDocument/2006/relationships/tags" Target="../tags/tag68.xml"/><Relationship Id="rId3" Type="http://schemas.openxmlformats.org/officeDocument/2006/relationships/tags" Target="../tags/tag63.xml"/></Relationships>
</file>

<file path=ppt/slides/_rels/slide90.xml.rels><?xml version="1.0" encoding="UTF-8" standalone="yes"?>
<Relationships xmlns="http://schemas.openxmlformats.org/package/2006/relationships"><Relationship Id="rId13" Type="http://schemas.openxmlformats.org/officeDocument/2006/relationships/tags" Target="../tags/tag621.xml"/><Relationship Id="rId18" Type="http://schemas.openxmlformats.org/officeDocument/2006/relationships/tags" Target="../tags/tag626.xml"/><Relationship Id="rId26" Type="http://schemas.openxmlformats.org/officeDocument/2006/relationships/tags" Target="../tags/tag634.xml"/><Relationship Id="rId3" Type="http://schemas.openxmlformats.org/officeDocument/2006/relationships/tags" Target="../tags/tag611.xml"/><Relationship Id="rId21" Type="http://schemas.openxmlformats.org/officeDocument/2006/relationships/tags" Target="../tags/tag629.xml"/><Relationship Id="rId34" Type="http://schemas.openxmlformats.org/officeDocument/2006/relationships/slide" Target="slide90.xml"/><Relationship Id="rId7" Type="http://schemas.openxmlformats.org/officeDocument/2006/relationships/tags" Target="../tags/tag615.xml"/><Relationship Id="rId12" Type="http://schemas.openxmlformats.org/officeDocument/2006/relationships/tags" Target="../tags/tag620.xml"/><Relationship Id="rId17" Type="http://schemas.openxmlformats.org/officeDocument/2006/relationships/tags" Target="../tags/tag625.xml"/><Relationship Id="rId25" Type="http://schemas.openxmlformats.org/officeDocument/2006/relationships/tags" Target="../tags/tag633.xml"/><Relationship Id="rId33" Type="http://schemas.openxmlformats.org/officeDocument/2006/relationships/slide" Target="slide92.xml"/><Relationship Id="rId2" Type="http://schemas.openxmlformats.org/officeDocument/2006/relationships/tags" Target="../tags/tag610.xml"/><Relationship Id="rId16" Type="http://schemas.openxmlformats.org/officeDocument/2006/relationships/tags" Target="../tags/tag624.xml"/><Relationship Id="rId20" Type="http://schemas.openxmlformats.org/officeDocument/2006/relationships/tags" Target="../tags/tag628.xml"/><Relationship Id="rId29" Type="http://schemas.openxmlformats.org/officeDocument/2006/relationships/slide" Target="slide147.xml"/><Relationship Id="rId1" Type="http://schemas.openxmlformats.org/officeDocument/2006/relationships/tags" Target="../tags/tag609.xml"/><Relationship Id="rId6" Type="http://schemas.openxmlformats.org/officeDocument/2006/relationships/tags" Target="../tags/tag614.xml"/><Relationship Id="rId11" Type="http://schemas.openxmlformats.org/officeDocument/2006/relationships/tags" Target="../tags/tag619.xml"/><Relationship Id="rId24" Type="http://schemas.openxmlformats.org/officeDocument/2006/relationships/tags" Target="../tags/tag632.xml"/><Relationship Id="rId32" Type="http://schemas.openxmlformats.org/officeDocument/2006/relationships/slide" Target="slide95.xml"/><Relationship Id="rId5" Type="http://schemas.openxmlformats.org/officeDocument/2006/relationships/tags" Target="../tags/tag613.xml"/><Relationship Id="rId15" Type="http://schemas.openxmlformats.org/officeDocument/2006/relationships/tags" Target="../tags/tag623.xml"/><Relationship Id="rId23" Type="http://schemas.openxmlformats.org/officeDocument/2006/relationships/tags" Target="../tags/tag631.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618.xml"/><Relationship Id="rId19" Type="http://schemas.openxmlformats.org/officeDocument/2006/relationships/tags" Target="../tags/tag627.xml"/><Relationship Id="rId31" Type="http://schemas.openxmlformats.org/officeDocument/2006/relationships/slide" Target="slide102.xml"/><Relationship Id="rId4" Type="http://schemas.openxmlformats.org/officeDocument/2006/relationships/tags" Target="../tags/tag612.xml"/><Relationship Id="rId9" Type="http://schemas.openxmlformats.org/officeDocument/2006/relationships/tags" Target="../tags/tag617.xml"/><Relationship Id="rId14" Type="http://schemas.openxmlformats.org/officeDocument/2006/relationships/tags" Target="../tags/tag622.xml"/><Relationship Id="rId22" Type="http://schemas.openxmlformats.org/officeDocument/2006/relationships/tags" Target="../tags/tag630.xml"/><Relationship Id="rId27" Type="http://schemas.openxmlformats.org/officeDocument/2006/relationships/tags" Target="../tags/tag635.xml"/><Relationship Id="rId30" Type="http://schemas.openxmlformats.org/officeDocument/2006/relationships/slide" Target="slide105.xml"/><Relationship Id="rId35" Type="http://schemas.openxmlformats.org/officeDocument/2006/relationships/slide" Target="slide59.xml"/><Relationship Id="rId8" Type="http://schemas.openxmlformats.org/officeDocument/2006/relationships/tags" Target="../tags/tag616.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tags" Target="../tags/tag636.xml"/><Relationship Id="rId5" Type="http://schemas.openxmlformats.org/officeDocument/2006/relationships/image" Target="../media/image43.png"/><Relationship Id="rId4" Type="http://schemas.openxmlformats.org/officeDocument/2006/relationships/image" Target="../media/image38.emf"/></Relationships>
</file>

<file path=ppt/slides/_rels/slide92.xml.rels><?xml version="1.0" encoding="UTF-8" standalone="yes"?>
<Relationships xmlns="http://schemas.openxmlformats.org/package/2006/relationships"><Relationship Id="rId13" Type="http://schemas.openxmlformats.org/officeDocument/2006/relationships/tags" Target="../tags/tag649.xml"/><Relationship Id="rId18" Type="http://schemas.openxmlformats.org/officeDocument/2006/relationships/tags" Target="../tags/tag654.xml"/><Relationship Id="rId26" Type="http://schemas.openxmlformats.org/officeDocument/2006/relationships/tags" Target="../tags/tag662.xml"/><Relationship Id="rId3" Type="http://schemas.openxmlformats.org/officeDocument/2006/relationships/tags" Target="../tags/tag639.xml"/><Relationship Id="rId21" Type="http://schemas.openxmlformats.org/officeDocument/2006/relationships/tags" Target="../tags/tag657.xml"/><Relationship Id="rId34" Type="http://schemas.openxmlformats.org/officeDocument/2006/relationships/slide" Target="slide90.xml"/><Relationship Id="rId7" Type="http://schemas.openxmlformats.org/officeDocument/2006/relationships/tags" Target="../tags/tag643.xml"/><Relationship Id="rId12" Type="http://schemas.openxmlformats.org/officeDocument/2006/relationships/tags" Target="../tags/tag648.xml"/><Relationship Id="rId17" Type="http://schemas.openxmlformats.org/officeDocument/2006/relationships/tags" Target="../tags/tag653.xml"/><Relationship Id="rId25" Type="http://schemas.openxmlformats.org/officeDocument/2006/relationships/tags" Target="../tags/tag661.xml"/><Relationship Id="rId33" Type="http://schemas.openxmlformats.org/officeDocument/2006/relationships/slide" Target="slide92.xml"/><Relationship Id="rId2" Type="http://schemas.openxmlformats.org/officeDocument/2006/relationships/tags" Target="../tags/tag638.xml"/><Relationship Id="rId16" Type="http://schemas.openxmlformats.org/officeDocument/2006/relationships/tags" Target="../tags/tag652.xml"/><Relationship Id="rId20" Type="http://schemas.openxmlformats.org/officeDocument/2006/relationships/tags" Target="../tags/tag656.xml"/><Relationship Id="rId29" Type="http://schemas.openxmlformats.org/officeDocument/2006/relationships/slide" Target="slide147.xml"/><Relationship Id="rId1" Type="http://schemas.openxmlformats.org/officeDocument/2006/relationships/tags" Target="../tags/tag637.xml"/><Relationship Id="rId6" Type="http://schemas.openxmlformats.org/officeDocument/2006/relationships/tags" Target="../tags/tag642.xml"/><Relationship Id="rId11" Type="http://schemas.openxmlformats.org/officeDocument/2006/relationships/tags" Target="../tags/tag647.xml"/><Relationship Id="rId24" Type="http://schemas.openxmlformats.org/officeDocument/2006/relationships/tags" Target="../tags/tag660.xml"/><Relationship Id="rId32" Type="http://schemas.openxmlformats.org/officeDocument/2006/relationships/slide" Target="slide95.xml"/><Relationship Id="rId5" Type="http://schemas.openxmlformats.org/officeDocument/2006/relationships/tags" Target="../tags/tag641.xml"/><Relationship Id="rId15" Type="http://schemas.openxmlformats.org/officeDocument/2006/relationships/tags" Target="../tags/tag651.xml"/><Relationship Id="rId23" Type="http://schemas.openxmlformats.org/officeDocument/2006/relationships/tags" Target="../tags/tag659.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646.xml"/><Relationship Id="rId19" Type="http://schemas.openxmlformats.org/officeDocument/2006/relationships/tags" Target="../tags/tag655.xml"/><Relationship Id="rId31" Type="http://schemas.openxmlformats.org/officeDocument/2006/relationships/slide" Target="slide102.xml"/><Relationship Id="rId4" Type="http://schemas.openxmlformats.org/officeDocument/2006/relationships/tags" Target="../tags/tag640.xml"/><Relationship Id="rId9" Type="http://schemas.openxmlformats.org/officeDocument/2006/relationships/tags" Target="../tags/tag645.xml"/><Relationship Id="rId14" Type="http://schemas.openxmlformats.org/officeDocument/2006/relationships/tags" Target="../tags/tag650.xml"/><Relationship Id="rId22" Type="http://schemas.openxmlformats.org/officeDocument/2006/relationships/tags" Target="../tags/tag658.xml"/><Relationship Id="rId27" Type="http://schemas.openxmlformats.org/officeDocument/2006/relationships/tags" Target="../tags/tag663.xml"/><Relationship Id="rId30" Type="http://schemas.openxmlformats.org/officeDocument/2006/relationships/slide" Target="slide105.xml"/><Relationship Id="rId35" Type="http://schemas.openxmlformats.org/officeDocument/2006/relationships/slide" Target="slide59.xml"/><Relationship Id="rId8" Type="http://schemas.openxmlformats.org/officeDocument/2006/relationships/tags" Target="../tags/tag644.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tags" Target="../tags/tag664.xml"/><Relationship Id="rId5" Type="http://schemas.openxmlformats.org/officeDocument/2006/relationships/image" Target="../media/image44.png"/><Relationship Id="rId4" Type="http://schemas.openxmlformats.org/officeDocument/2006/relationships/image" Target="../media/image38.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tags" Target="../tags/tag665.xml"/><Relationship Id="rId5" Type="http://schemas.openxmlformats.org/officeDocument/2006/relationships/image" Target="../media/image45.png"/><Relationship Id="rId4" Type="http://schemas.openxmlformats.org/officeDocument/2006/relationships/image" Target="../media/image38.emf"/></Relationships>
</file>

<file path=ppt/slides/_rels/slide95.xml.rels><?xml version="1.0" encoding="UTF-8" standalone="yes"?>
<Relationships xmlns="http://schemas.openxmlformats.org/package/2006/relationships"><Relationship Id="rId13" Type="http://schemas.openxmlformats.org/officeDocument/2006/relationships/tags" Target="../tags/tag678.xml"/><Relationship Id="rId18" Type="http://schemas.openxmlformats.org/officeDocument/2006/relationships/tags" Target="../tags/tag683.xml"/><Relationship Id="rId26" Type="http://schemas.openxmlformats.org/officeDocument/2006/relationships/tags" Target="../tags/tag691.xml"/><Relationship Id="rId3" Type="http://schemas.openxmlformats.org/officeDocument/2006/relationships/tags" Target="../tags/tag668.xml"/><Relationship Id="rId21" Type="http://schemas.openxmlformats.org/officeDocument/2006/relationships/tags" Target="../tags/tag686.xml"/><Relationship Id="rId34" Type="http://schemas.openxmlformats.org/officeDocument/2006/relationships/slide" Target="slide90.xml"/><Relationship Id="rId7" Type="http://schemas.openxmlformats.org/officeDocument/2006/relationships/tags" Target="../tags/tag672.xml"/><Relationship Id="rId12" Type="http://schemas.openxmlformats.org/officeDocument/2006/relationships/tags" Target="../tags/tag677.xml"/><Relationship Id="rId17" Type="http://schemas.openxmlformats.org/officeDocument/2006/relationships/tags" Target="../tags/tag682.xml"/><Relationship Id="rId25" Type="http://schemas.openxmlformats.org/officeDocument/2006/relationships/tags" Target="../tags/tag690.xml"/><Relationship Id="rId33" Type="http://schemas.openxmlformats.org/officeDocument/2006/relationships/slide" Target="slide92.xml"/><Relationship Id="rId2" Type="http://schemas.openxmlformats.org/officeDocument/2006/relationships/tags" Target="../tags/tag667.xml"/><Relationship Id="rId16" Type="http://schemas.openxmlformats.org/officeDocument/2006/relationships/tags" Target="../tags/tag681.xml"/><Relationship Id="rId20" Type="http://schemas.openxmlformats.org/officeDocument/2006/relationships/tags" Target="../tags/tag685.xml"/><Relationship Id="rId29" Type="http://schemas.openxmlformats.org/officeDocument/2006/relationships/slide" Target="slide147.xml"/><Relationship Id="rId1" Type="http://schemas.openxmlformats.org/officeDocument/2006/relationships/tags" Target="../tags/tag666.xml"/><Relationship Id="rId6" Type="http://schemas.openxmlformats.org/officeDocument/2006/relationships/tags" Target="../tags/tag671.xml"/><Relationship Id="rId11" Type="http://schemas.openxmlformats.org/officeDocument/2006/relationships/tags" Target="../tags/tag676.xml"/><Relationship Id="rId24" Type="http://schemas.openxmlformats.org/officeDocument/2006/relationships/tags" Target="../tags/tag689.xml"/><Relationship Id="rId32" Type="http://schemas.openxmlformats.org/officeDocument/2006/relationships/slide" Target="slide95.xml"/><Relationship Id="rId5" Type="http://schemas.openxmlformats.org/officeDocument/2006/relationships/tags" Target="../tags/tag670.xml"/><Relationship Id="rId15" Type="http://schemas.openxmlformats.org/officeDocument/2006/relationships/tags" Target="../tags/tag680.xml"/><Relationship Id="rId23" Type="http://schemas.openxmlformats.org/officeDocument/2006/relationships/tags" Target="../tags/tag688.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675.xml"/><Relationship Id="rId19" Type="http://schemas.openxmlformats.org/officeDocument/2006/relationships/tags" Target="../tags/tag684.xml"/><Relationship Id="rId31" Type="http://schemas.openxmlformats.org/officeDocument/2006/relationships/slide" Target="slide102.xml"/><Relationship Id="rId4" Type="http://schemas.openxmlformats.org/officeDocument/2006/relationships/tags" Target="../tags/tag669.xml"/><Relationship Id="rId9" Type="http://schemas.openxmlformats.org/officeDocument/2006/relationships/tags" Target="../tags/tag674.xml"/><Relationship Id="rId14" Type="http://schemas.openxmlformats.org/officeDocument/2006/relationships/tags" Target="../tags/tag679.xml"/><Relationship Id="rId22" Type="http://schemas.openxmlformats.org/officeDocument/2006/relationships/tags" Target="../tags/tag687.xml"/><Relationship Id="rId27" Type="http://schemas.openxmlformats.org/officeDocument/2006/relationships/tags" Target="../tags/tag692.xml"/><Relationship Id="rId30" Type="http://schemas.openxmlformats.org/officeDocument/2006/relationships/slide" Target="slide105.xml"/><Relationship Id="rId35" Type="http://schemas.openxmlformats.org/officeDocument/2006/relationships/slide" Target="slide59.xml"/><Relationship Id="rId8" Type="http://schemas.openxmlformats.org/officeDocument/2006/relationships/tags" Target="../tags/tag673.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tags" Target="../tags/tag693.xml"/><Relationship Id="rId4" Type="http://schemas.openxmlformats.org/officeDocument/2006/relationships/image" Target="../media/image38.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tags" Target="../tags/tag694.xml"/><Relationship Id="rId4" Type="http://schemas.openxmlformats.org/officeDocument/2006/relationships/image" Target="../media/image38.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tags" Target="../tags/tag695.xml"/><Relationship Id="rId4" Type="http://schemas.openxmlformats.org/officeDocument/2006/relationships/image" Target="../media/image38.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tags" Target="../tags/tag696.xml"/><Relationship Id="rId4"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990332" y="829523"/>
            <a:ext cx="5553363" cy="3785652"/>
          </a:xfrm>
          <a:prstGeom prst="rect">
            <a:avLst/>
          </a:prstGeom>
          <a:noFill/>
        </p:spPr>
        <p:txBody>
          <a:bodyPr wrap="square" rtlCol="0">
            <a:spAutoFit/>
          </a:bodyPr>
          <a:lstStyle/>
          <a:p>
            <a:pPr>
              <a:defRPr/>
            </a:pPr>
            <a:r>
              <a:rPr lang="en-US" altLang="zh-CN" sz="6000" dirty="0">
                <a:latin typeface="+mj-ea"/>
                <a:ea typeface="+mj-ea"/>
                <a:cs typeface="OPPOSans H" panose="00020600040101010101" pitchFamily="18" charset="-122"/>
              </a:rPr>
              <a:t>Aligning</a:t>
            </a:r>
            <a:endParaRPr lang="en-US" altLang="zh-CN" sz="6000" dirty="0">
              <a:solidFill>
                <a:schemeClr val="accent1"/>
              </a:solidFill>
              <a:latin typeface="+mj-ea"/>
              <a:ea typeface="+mj-ea"/>
              <a:cs typeface="OPPOSans H" panose="00020600040101010101" pitchFamily="18" charset="-122"/>
            </a:endParaRPr>
          </a:p>
          <a:p>
            <a:pPr>
              <a:defRPr/>
            </a:pPr>
            <a:r>
              <a:rPr lang="en-US" altLang="zh-CN" sz="6000" dirty="0">
                <a:solidFill>
                  <a:schemeClr val="accent1"/>
                </a:solidFill>
                <a:latin typeface="+mj-ea"/>
                <a:ea typeface="+mj-ea"/>
                <a:cs typeface="OPPOSans H" panose="00020600040101010101" pitchFamily="18" charset="-122"/>
              </a:rPr>
              <a:t>Cyber Space </a:t>
            </a:r>
            <a:r>
              <a:rPr lang="en-US" altLang="zh-CN" sz="6000" dirty="0">
                <a:latin typeface="+mj-ea"/>
                <a:ea typeface="+mj-ea"/>
                <a:cs typeface="OPPOSans H" panose="00020600040101010101" pitchFamily="18" charset="-122"/>
              </a:rPr>
              <a:t>with</a:t>
            </a:r>
          </a:p>
          <a:p>
            <a:pPr>
              <a:defRPr/>
            </a:pPr>
            <a:r>
              <a:rPr lang="en-US" altLang="zh-CN" sz="6000" dirty="0">
                <a:solidFill>
                  <a:schemeClr val="accent1"/>
                </a:solidFill>
                <a:latin typeface="+mj-ea"/>
                <a:ea typeface="+mj-ea"/>
                <a:cs typeface="OPPOSans H" panose="00020600040101010101" pitchFamily="18" charset="-122"/>
              </a:rPr>
              <a:t>Physical World</a:t>
            </a:r>
            <a:endParaRPr lang="zh-CN" altLang="en-US" sz="6000" dirty="0">
              <a:solidFill>
                <a:prstClr val="black"/>
              </a:solidFill>
              <a:latin typeface="+mj-ea"/>
              <a:ea typeface="+mj-ea"/>
              <a:cs typeface="OPPOSans H" panose="00020600040101010101" pitchFamily="18" charset="-122"/>
            </a:endParaRPr>
          </a:p>
        </p:txBody>
      </p:sp>
      <p:sp>
        <p:nvSpPr>
          <p:cNvPr id="6" name="小李PPT14"/>
          <p:cNvSpPr txBox="1"/>
          <p:nvPr/>
        </p:nvSpPr>
        <p:spPr>
          <a:xfrm>
            <a:off x="972143" y="4608195"/>
            <a:ext cx="5268472" cy="400110"/>
          </a:xfrm>
          <a:prstGeom prst="rect">
            <a:avLst/>
          </a:prstGeom>
          <a:noFill/>
        </p:spPr>
        <p:txBody>
          <a:bodyPr wrap="square">
            <a:spAutoFit/>
          </a:bodyPr>
          <a:lstStyle/>
          <a:p>
            <a:pPr>
              <a:defRPr/>
            </a:pPr>
            <a:r>
              <a:rPr lang="en-US" altLang="zh-CN" sz="2000" dirty="0">
                <a:solidFill>
                  <a:schemeClr val="bg1">
                    <a:lumMod val="50000"/>
                  </a:schemeClr>
                </a:solidFill>
                <a:latin typeface="+mn-ea"/>
              </a:rPr>
              <a:t>A Comprehensive Survey on Embodied AI</a:t>
            </a:r>
          </a:p>
        </p:txBody>
      </p:sp>
      <p:sp>
        <p:nvSpPr>
          <p:cNvPr id="7" name="小李PPT15"/>
          <p:cNvSpPr txBox="1"/>
          <p:nvPr/>
        </p:nvSpPr>
        <p:spPr>
          <a:xfrm>
            <a:off x="964070" y="5449813"/>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pic>
        <p:nvPicPr>
          <p:cNvPr id="11" name="小李PPT17">
            <a:extLst>
              <a:ext uri="{FF2B5EF4-FFF2-40B4-BE49-F238E27FC236}">
                <a16:creationId xmlns:a16="http://schemas.microsoft.com/office/drawing/2014/main" id="{6C289228-49DB-DE1C-2F8C-BB625B36FB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5931" y="1803400"/>
            <a:ext cx="5268473" cy="3289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A24CDA7-76C8-2C5F-C931-72373CEB20F7}"/>
              </a:ext>
            </a:extLst>
          </p:cNvPr>
          <p:cNvGraphicFramePr>
            <a:graphicFrameLocks noChangeAspect="1"/>
          </p:cNvGraphicFramePr>
          <p:nvPr>
            <p:custDataLst>
              <p:tags r:id="rId1"/>
            </p:custDataLst>
            <p:extLst>
              <p:ext uri="{D42A27DB-BD31-4B8C-83A1-F6EECF244321}">
                <p14:modId xmlns:p14="http://schemas.microsoft.com/office/powerpoint/2010/main" val="2745238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片包含 日程表&#10;&#10;描述已自动生成">
            <a:extLst>
              <a:ext uri="{FF2B5EF4-FFF2-40B4-BE49-F238E27FC236}">
                <a16:creationId xmlns:a16="http://schemas.microsoft.com/office/drawing/2014/main" id="{43A87649-7E7A-9BE9-0615-A7B1CCD5F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66605"/>
            <a:ext cx="12192000" cy="5324789"/>
          </a:xfrm>
          <a:prstGeom prst="rect">
            <a:avLst/>
          </a:prstGeom>
        </p:spPr>
      </p:pic>
    </p:spTree>
    <p:extLst>
      <p:ext uri="{BB962C8B-B14F-4D97-AF65-F5344CB8AC3E}">
        <p14:creationId xmlns:p14="http://schemas.microsoft.com/office/powerpoint/2010/main" val="33619514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81444" y="1539328"/>
            <a:ext cx="10515600" cy="4953547"/>
          </a:xfrm>
        </p:spPr>
        <p:txBody>
          <a:bodyPr>
            <a:noAutofit/>
          </a:bodyPr>
          <a:lstStyle/>
          <a:p>
            <a:r>
              <a:rPr lang="zh-CN" altLang="en-US" dirty="0"/>
              <a:t>现有的 </a:t>
            </a:r>
            <a:r>
              <a:rPr lang="en-US" altLang="zh-CN" dirty="0"/>
              <a:t>3D VG </a:t>
            </a:r>
            <a:r>
              <a:rPr lang="zh-CN" altLang="en-US" dirty="0"/>
              <a:t>方法通常依赖于大量标记数据进行训练，或者在处理复杂的语言查询时存在局限性</a:t>
            </a:r>
            <a:endParaRPr lang="en-US" altLang="zh-CN" dirty="0"/>
          </a:p>
          <a:p>
            <a:pPr lvl="1"/>
            <a:r>
              <a:rPr lang="zh-CN" altLang="en-US" dirty="0"/>
              <a:t>受 </a:t>
            </a:r>
            <a:r>
              <a:rPr lang="en-US" altLang="zh-CN" dirty="0"/>
              <a:t>LLMs </a:t>
            </a:r>
            <a:r>
              <a:rPr lang="zh-CN" altLang="en-US" dirty="0"/>
              <a:t>令人印象深刻的语言理解能力的启发，</a:t>
            </a:r>
            <a:r>
              <a:rPr lang="en-US" altLang="zh-CN" dirty="0"/>
              <a:t>LLM-Grounder </a:t>
            </a:r>
            <a:r>
              <a:rPr lang="zh-CN" altLang="en-US" dirty="0"/>
              <a:t>提出了一个无需标记数据的开放词汇表 </a:t>
            </a:r>
            <a:r>
              <a:rPr lang="en-US" altLang="zh-CN" dirty="0"/>
              <a:t>3D </a:t>
            </a:r>
            <a:r>
              <a:rPr lang="zh-CN" altLang="en-US" dirty="0"/>
              <a:t>视觉定位管道，利用 </a:t>
            </a:r>
            <a:r>
              <a:rPr lang="en-US" altLang="zh-CN" dirty="0"/>
              <a:t>LLM </a:t>
            </a:r>
            <a:r>
              <a:rPr lang="zh-CN" altLang="en-US" dirty="0"/>
              <a:t>分解查询并生成对象识别计划，然后评估空间和常识关系以选择最匹配的对象</a:t>
            </a:r>
            <a:endParaRPr lang="en-US" altLang="zh-CN" dirty="0"/>
          </a:p>
          <a:p>
            <a:pPr lvl="1"/>
            <a:r>
              <a:rPr lang="zh-CN" altLang="en-US" dirty="0"/>
              <a:t>为了捕获视角依赖的查询并在 </a:t>
            </a:r>
            <a:r>
              <a:rPr lang="en-US" altLang="zh-CN" dirty="0"/>
              <a:t>3D </a:t>
            </a:r>
            <a:r>
              <a:rPr lang="zh-CN" altLang="en-US" dirty="0"/>
              <a:t>空间中破译空间关系，</a:t>
            </a:r>
            <a:r>
              <a:rPr lang="en-US" altLang="zh-CN" dirty="0"/>
              <a:t>ZSVG3D </a:t>
            </a:r>
            <a:r>
              <a:rPr lang="zh-CN" altLang="en-US" dirty="0"/>
              <a:t>设计了一种零样本开放词汇表 </a:t>
            </a:r>
            <a:r>
              <a:rPr lang="en-US" altLang="zh-CN" dirty="0"/>
              <a:t>3D </a:t>
            </a:r>
            <a:r>
              <a:rPr lang="zh-CN" altLang="en-US" dirty="0"/>
              <a:t>视觉定位方法，该方法使用 </a:t>
            </a:r>
            <a:r>
              <a:rPr lang="en-US" altLang="zh-CN" dirty="0"/>
              <a:t>LLM </a:t>
            </a:r>
            <a:r>
              <a:rPr lang="zh-CN" altLang="en-US" dirty="0"/>
              <a:t>来识别相关对象并进行推理，将此过程转换为可脚本化的视觉程序，然后转换为可执行的 </a:t>
            </a:r>
            <a:r>
              <a:rPr lang="en-US" altLang="zh-CN" dirty="0"/>
              <a:t>Python </a:t>
            </a:r>
            <a:r>
              <a:rPr lang="zh-CN" altLang="en-US" dirty="0"/>
              <a:t>代码来预测对象位置</a:t>
            </a:r>
            <a:endParaRPr lang="en-US" dirty="0"/>
          </a:p>
        </p:txBody>
      </p:sp>
    </p:spTree>
    <p:extLst>
      <p:ext uri="{BB962C8B-B14F-4D97-AF65-F5344CB8AC3E}">
        <p14:creationId xmlns:p14="http://schemas.microsoft.com/office/powerpoint/2010/main" val="40224377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81444" y="1539328"/>
            <a:ext cx="10515600" cy="4953547"/>
          </a:xfrm>
        </p:spPr>
        <p:txBody>
          <a:bodyPr>
            <a:noAutofit/>
          </a:bodyPr>
          <a:lstStyle/>
          <a:p>
            <a:r>
              <a:rPr lang="zh-CN" altLang="en-US" dirty="0"/>
              <a:t>然而，这两种阶段方法面临着确定提案数量的困境，因为第一阶段的 </a:t>
            </a:r>
            <a:r>
              <a:rPr lang="en-US" altLang="zh-CN" dirty="0"/>
              <a:t>3D </a:t>
            </a:r>
            <a:r>
              <a:rPr lang="zh-CN" altLang="en-US" dirty="0"/>
              <a:t>检测器需要对关键点进行采样以代表整个 </a:t>
            </a:r>
            <a:r>
              <a:rPr lang="en-US" altLang="zh-CN" dirty="0"/>
              <a:t>3D </a:t>
            </a:r>
            <a:r>
              <a:rPr lang="zh-CN" altLang="en-US" dirty="0"/>
              <a:t>场景并为每个关键点生成相应的提案。 稀疏建议可能会在第一阶段忽略目标，导致它们在第二阶段无法匹配。 相反，密集建议可能包含不可避免的冗余对象，由于建议间过于复杂的关系，导致在第二阶段难以区分目标。 此外，关键点采样策略与语言无关，这增加了检测器识别与语言相关的建议的难度。</a:t>
            </a:r>
            <a:endParaRPr lang="en-US" dirty="0"/>
          </a:p>
        </p:txBody>
      </p:sp>
    </p:spTree>
    <p:extLst>
      <p:ext uri="{BB962C8B-B14F-4D97-AF65-F5344CB8AC3E}">
        <p14:creationId xmlns:p14="http://schemas.microsoft.com/office/powerpoint/2010/main" val="14581840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EA6C7EF5-B8EF-56BD-9ABF-EA0C2F81A32D}"/>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56" name="矩形 55">
            <a:hlinkClick r:id="rId29" action="ppaction://hlinksldjump"/>
            <a:extLst>
              <a:ext uri="{FF2B5EF4-FFF2-40B4-BE49-F238E27FC236}">
                <a16:creationId xmlns:a16="http://schemas.microsoft.com/office/drawing/2014/main" id="{FCA51DB5-1B3F-1042-11A9-B6137187301E}"/>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55" name="矩形 54">
            <a:hlinkClick r:id="rId29" action="ppaction://hlinksldjump"/>
            <a:extLst>
              <a:ext uri="{FF2B5EF4-FFF2-40B4-BE49-F238E27FC236}">
                <a16:creationId xmlns:a16="http://schemas.microsoft.com/office/drawing/2014/main" id="{2628EDE3-AB82-7D34-AC78-41847A1E5A9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54" name="矩形 53">
            <a:hlinkClick r:id="rId30" action="ppaction://hlinksldjump"/>
            <a:extLst>
              <a:ext uri="{FF2B5EF4-FFF2-40B4-BE49-F238E27FC236}">
                <a16:creationId xmlns:a16="http://schemas.microsoft.com/office/drawing/2014/main" id="{EDBF72AC-7D44-357D-A4CD-5D34C9014F6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53" name="矩形 52">
            <a:hlinkClick r:id="rId30" action="ppaction://hlinksldjump"/>
            <a:extLst>
              <a:ext uri="{FF2B5EF4-FFF2-40B4-BE49-F238E27FC236}">
                <a16:creationId xmlns:a16="http://schemas.microsoft.com/office/drawing/2014/main" id="{5D4FA503-B85F-740D-0273-1F937E7DFDED}"/>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52" name="矩形 51">
            <a:hlinkClick r:id="rId30" action="ppaction://hlinksldjump"/>
            <a:extLst>
              <a:ext uri="{FF2B5EF4-FFF2-40B4-BE49-F238E27FC236}">
                <a16:creationId xmlns:a16="http://schemas.microsoft.com/office/drawing/2014/main" id="{CC672575-10A1-8A63-3C35-FEADB673AA5D}"/>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1" name="矩形 50">
            <a:extLst>
              <a:ext uri="{FF2B5EF4-FFF2-40B4-BE49-F238E27FC236}">
                <a16:creationId xmlns:a16="http://schemas.microsoft.com/office/drawing/2014/main" id="{0917A78F-8305-AF46-F2FD-99F93BE5B63D}"/>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0" name="矩形 49">
            <a:hlinkClick r:id="rId31" action="ppaction://hlinksldjump"/>
            <a:extLst>
              <a:ext uri="{FF2B5EF4-FFF2-40B4-BE49-F238E27FC236}">
                <a16:creationId xmlns:a16="http://schemas.microsoft.com/office/drawing/2014/main" id="{4E3DA597-3D0F-A534-AA7B-A4184D9DCF47}"/>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49" name="矩形 48">
            <a:hlinkClick r:id="rId31" action="ppaction://hlinksldjump"/>
            <a:extLst>
              <a:ext uri="{FF2B5EF4-FFF2-40B4-BE49-F238E27FC236}">
                <a16:creationId xmlns:a16="http://schemas.microsoft.com/office/drawing/2014/main" id="{A3779C3B-1E6D-1474-4F46-C3D222AD90EB}"/>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48" name="矩形 47">
            <a:hlinkClick r:id="rId31" action="ppaction://hlinksldjump"/>
            <a:extLst>
              <a:ext uri="{FF2B5EF4-FFF2-40B4-BE49-F238E27FC236}">
                <a16:creationId xmlns:a16="http://schemas.microsoft.com/office/drawing/2014/main" id="{4C86A702-6DAD-4949-1D23-155A46D75085}"/>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47" name="矩形 46">
            <a:hlinkClick r:id="rId32" action="ppaction://hlinksldjump"/>
            <a:extLst>
              <a:ext uri="{FF2B5EF4-FFF2-40B4-BE49-F238E27FC236}">
                <a16:creationId xmlns:a16="http://schemas.microsoft.com/office/drawing/2014/main" id="{06605EE2-B207-7F54-A1B3-0D71E272FABD}"/>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46" name="矩形 45">
            <a:hlinkClick r:id="rId32" action="ppaction://hlinksldjump"/>
            <a:extLst>
              <a:ext uri="{FF2B5EF4-FFF2-40B4-BE49-F238E27FC236}">
                <a16:creationId xmlns:a16="http://schemas.microsoft.com/office/drawing/2014/main" id="{F0B3E845-D891-5818-8FF4-8D9809D3D50C}"/>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45" name="矩形 44">
            <a:hlinkClick r:id="rId32" action="ppaction://hlinksldjump"/>
            <a:extLst>
              <a:ext uri="{FF2B5EF4-FFF2-40B4-BE49-F238E27FC236}">
                <a16:creationId xmlns:a16="http://schemas.microsoft.com/office/drawing/2014/main" id="{55FFD20C-1EBE-D5DC-4B2D-1C70EFD45480}"/>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4" name="矩形 43">
            <a:hlinkClick r:id="rId33" action="ppaction://hlinksldjump"/>
            <a:extLst>
              <a:ext uri="{FF2B5EF4-FFF2-40B4-BE49-F238E27FC236}">
                <a16:creationId xmlns:a16="http://schemas.microsoft.com/office/drawing/2014/main" id="{065334CB-E27F-81A7-7943-610B9B2FC0B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43" name="矩形 42">
            <a:hlinkClick r:id="rId33" action="ppaction://hlinksldjump"/>
            <a:extLst>
              <a:ext uri="{FF2B5EF4-FFF2-40B4-BE49-F238E27FC236}">
                <a16:creationId xmlns:a16="http://schemas.microsoft.com/office/drawing/2014/main" id="{8EEB7B28-4797-AF58-7F8B-5E6FD6860597}"/>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2" name="矩形 41">
            <a:hlinkClick r:id="rId33" action="ppaction://hlinksldjump"/>
            <a:extLst>
              <a:ext uri="{FF2B5EF4-FFF2-40B4-BE49-F238E27FC236}">
                <a16:creationId xmlns:a16="http://schemas.microsoft.com/office/drawing/2014/main" id="{25040E07-B6CB-378A-9C14-5C1BC0C08CE4}"/>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1" name="矩形 40">
            <a:hlinkClick r:id="rId34" action="ppaction://hlinksldjump"/>
            <a:extLst>
              <a:ext uri="{FF2B5EF4-FFF2-40B4-BE49-F238E27FC236}">
                <a16:creationId xmlns:a16="http://schemas.microsoft.com/office/drawing/2014/main" id="{96E9FE7B-D9EA-FA25-A6E2-A11EED0CEC84}"/>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40" name="矩形 39">
            <a:hlinkClick r:id="rId34" action="ppaction://hlinksldjump"/>
            <a:extLst>
              <a:ext uri="{FF2B5EF4-FFF2-40B4-BE49-F238E27FC236}">
                <a16:creationId xmlns:a16="http://schemas.microsoft.com/office/drawing/2014/main" id="{8798DA28-591A-4A1C-2840-A2842CB41DA4}"/>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39" name="矩形 38">
            <a:hlinkClick r:id="rId34" action="ppaction://hlinksldjump"/>
            <a:extLst>
              <a:ext uri="{FF2B5EF4-FFF2-40B4-BE49-F238E27FC236}">
                <a16:creationId xmlns:a16="http://schemas.microsoft.com/office/drawing/2014/main" id="{49A16443-3BE5-120E-1E74-F0B8AF3B2C55}"/>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8" name="矩形 37">
            <a:hlinkClick r:id="rId35" action="ppaction://hlinksldjump"/>
            <a:extLst>
              <a:ext uri="{FF2B5EF4-FFF2-40B4-BE49-F238E27FC236}">
                <a16:creationId xmlns:a16="http://schemas.microsoft.com/office/drawing/2014/main" id="{C896B969-20D5-FD21-D0BD-14B9C37C8380}"/>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37" name="矩形 36">
            <a:hlinkClick r:id="rId35" action="ppaction://hlinksldjump"/>
            <a:extLst>
              <a:ext uri="{FF2B5EF4-FFF2-40B4-BE49-F238E27FC236}">
                <a16:creationId xmlns:a16="http://schemas.microsoft.com/office/drawing/2014/main" id="{6942EB12-A8B3-6579-7044-ED5F9EB843C5}"/>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36" name="矩形 35">
            <a:hlinkClick r:id="rId35" action="ppaction://hlinksldjump"/>
            <a:extLst>
              <a:ext uri="{FF2B5EF4-FFF2-40B4-BE49-F238E27FC236}">
                <a16:creationId xmlns:a16="http://schemas.microsoft.com/office/drawing/2014/main" id="{C16E6AF2-E218-9BAC-C506-86C81484D179}"/>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6E11DECD-F512-5B34-A898-1D98C51FB1F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4" name="矩形 33">
            <a:hlinkClick r:id="rId36" action="ppaction://hlinksldjump"/>
            <a:extLst>
              <a:ext uri="{FF2B5EF4-FFF2-40B4-BE49-F238E27FC236}">
                <a16:creationId xmlns:a16="http://schemas.microsoft.com/office/drawing/2014/main" id="{79F2B8F6-D1FA-67DB-0D6D-1C02B91D04AE}"/>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9B857EED-123E-0FC2-1326-579661BD08B7}"/>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6F875089-13C9-19BD-ADDF-A77BE07369BF}"/>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9277025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A550C4B-D45B-4573-62D4-202E59C90E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A550C4B-D45B-4573-62D4-202E59C90E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dirty="0"/>
              <a:t>与两阶段 </a:t>
            </a:r>
            <a:r>
              <a:rPr lang="en-US" altLang="zh-CN" dirty="0"/>
              <a:t>3D VG </a:t>
            </a:r>
            <a:r>
              <a:rPr lang="zh-CN" altLang="en-US" dirty="0"/>
              <a:t>方法相比，一阶段 </a:t>
            </a:r>
            <a:r>
              <a:rPr lang="en-US" altLang="zh-CN" dirty="0"/>
              <a:t>3D VG </a:t>
            </a:r>
            <a:r>
              <a:rPr lang="zh-CN" altLang="en-US" dirty="0"/>
              <a:t>方法将对象检测和特征提取与语言查询相结合，使定位对象变得更容易</a:t>
            </a:r>
            <a:endParaRPr lang="en-US" altLang="zh-CN" dirty="0"/>
          </a:p>
          <a:p>
            <a:pPr lvl="1"/>
            <a:r>
              <a:rPr lang="en-US" altLang="zh-CN" dirty="0"/>
              <a:t>3D-SPS </a:t>
            </a:r>
            <a:r>
              <a:rPr lang="zh-CN" altLang="en-US" dirty="0"/>
              <a:t>将 </a:t>
            </a:r>
            <a:r>
              <a:rPr lang="en-US" altLang="zh-CN" dirty="0"/>
              <a:t>3D VG </a:t>
            </a:r>
            <a:r>
              <a:rPr lang="zh-CN" altLang="en-US" dirty="0"/>
              <a:t>任务视为关键点选择问题，避免了检测和匹配的分离。 具体来说，</a:t>
            </a:r>
            <a:r>
              <a:rPr lang="en-US" altLang="zh-CN" dirty="0"/>
              <a:t>3D-SPS </a:t>
            </a:r>
            <a:r>
              <a:rPr lang="zh-CN" altLang="en-US" dirty="0"/>
              <a:t>最初通过描述感知的关键点采样模块粗略地采样与语言相关的关键点。 随后，它使用目标导向的渐进式挖掘模块精细地选择目标关键点并预测基础</a:t>
            </a:r>
            <a:endParaRPr lang="en-US" altLang="zh-CN" dirty="0"/>
          </a:p>
          <a:p>
            <a:pPr lvl="1"/>
            <a:r>
              <a:rPr lang="zh-CN" altLang="en-US" dirty="0"/>
              <a:t>受 </a:t>
            </a:r>
            <a:r>
              <a:rPr lang="en-US" altLang="zh-CN" dirty="0"/>
              <a:t>2D </a:t>
            </a:r>
            <a:r>
              <a:rPr lang="zh-CN" altLang="en-US" dirty="0"/>
              <a:t>图像语言预训练模型（如 </a:t>
            </a:r>
            <a:r>
              <a:rPr lang="en-US" altLang="zh-CN" dirty="0"/>
              <a:t>MDETR </a:t>
            </a:r>
            <a:r>
              <a:rPr lang="zh-CN" altLang="en-US" dirty="0"/>
              <a:t>和 </a:t>
            </a:r>
            <a:r>
              <a:rPr lang="en-US" altLang="zh-CN" dirty="0"/>
              <a:t>GLIP</a:t>
            </a:r>
            <a:r>
              <a:rPr lang="zh-CN" altLang="en-US" dirty="0"/>
              <a:t>）的启发，</a:t>
            </a:r>
            <a:r>
              <a:rPr lang="en-US" altLang="zh-CN" dirty="0"/>
              <a:t>BUTD-DETR </a:t>
            </a:r>
            <a:r>
              <a:rPr lang="zh-CN" altLang="en-US" dirty="0"/>
              <a:t>提出了一种自下而上、自上而下的检测 </a:t>
            </a:r>
            <a:r>
              <a:rPr lang="en-US" altLang="zh-CN" dirty="0"/>
              <a:t>Transformer</a:t>
            </a:r>
            <a:r>
              <a:rPr lang="zh-CN" altLang="en-US" dirty="0"/>
              <a:t>，可用于 </a:t>
            </a:r>
            <a:r>
              <a:rPr lang="en-US" altLang="zh-CN" dirty="0"/>
              <a:t>2D </a:t>
            </a:r>
            <a:r>
              <a:rPr lang="zh-CN" altLang="en-US" dirty="0"/>
              <a:t>和 </a:t>
            </a:r>
            <a:r>
              <a:rPr lang="en-US" altLang="zh-CN" dirty="0"/>
              <a:t>3D VG</a:t>
            </a:r>
            <a:r>
              <a:rPr lang="zh-CN" altLang="en-US" dirty="0"/>
              <a:t>。 具体来说，</a:t>
            </a:r>
            <a:r>
              <a:rPr lang="en-US" altLang="zh-CN" dirty="0"/>
              <a:t>BUTD-DETR </a:t>
            </a:r>
            <a:r>
              <a:rPr lang="zh-CN" altLang="en-US" dirty="0"/>
              <a:t>利用标记的自下而上的框建议和自上而下的语言描述来指导目标对象和对应语言跨度的解码，通过预测头实现</a:t>
            </a:r>
            <a:endParaRPr lang="en-US" dirty="0"/>
          </a:p>
        </p:txBody>
      </p:sp>
    </p:spTree>
    <p:extLst>
      <p:ext uri="{BB962C8B-B14F-4D97-AF65-F5344CB8AC3E}">
        <p14:creationId xmlns:p14="http://schemas.microsoft.com/office/powerpoint/2010/main" val="11535696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A550C4B-D45B-4573-62D4-202E59C90E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A550C4B-D45B-4573-62D4-202E59C90E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dirty="0"/>
              <a:t>但是，这些方法要么提取句子级别的特征，将所有词语耦合在一起，要么更多地关注描述中的对象名称，这会导致丢失词语级别的信息或忽略其他属性</a:t>
            </a:r>
            <a:endParaRPr lang="en-US" altLang="zh-CN" dirty="0"/>
          </a:p>
          <a:p>
            <a:pPr lvl="1"/>
            <a:r>
              <a:rPr lang="zh-CN" altLang="en-US" dirty="0"/>
              <a:t>为了解决这些问题，</a:t>
            </a:r>
            <a:r>
              <a:rPr lang="en-US" altLang="zh-CN" dirty="0"/>
              <a:t>EDA </a:t>
            </a:r>
            <a:r>
              <a:rPr lang="zh-CN" altLang="en-US" dirty="0"/>
              <a:t>明确地解耦了句子中的文本属性，并在细粒度的语言和点云对象之间进行了密集对齐。 首先，长文本被解耦成五个语义组件，包括主对象、辅助对象、属性、代词和关系。 随后，设计了密集对齐，以将所有与对象相关的解耦文本语义组件与视觉特征对齐</a:t>
            </a:r>
            <a:endParaRPr lang="en-US" altLang="zh-CN" dirty="0"/>
          </a:p>
          <a:p>
            <a:pPr lvl="1"/>
            <a:r>
              <a:rPr lang="zh-CN" altLang="en-US" dirty="0"/>
              <a:t>为了从隐式指令中推断人类意图，</a:t>
            </a:r>
            <a:r>
              <a:rPr lang="en-US" altLang="zh-CN" dirty="0"/>
              <a:t>ReGround3D </a:t>
            </a:r>
            <a:r>
              <a:rPr lang="zh-CN" altLang="en-US" dirty="0"/>
              <a:t>设计了一个以视觉为中心的推理模块，该模块由 </a:t>
            </a:r>
            <a:r>
              <a:rPr lang="en-US" altLang="zh-CN" dirty="0"/>
              <a:t>MLMs </a:t>
            </a:r>
            <a:r>
              <a:rPr lang="zh-CN" altLang="en-US" dirty="0"/>
              <a:t>提供支持，以及一个 </a:t>
            </a:r>
            <a:r>
              <a:rPr lang="en-US" altLang="zh-CN" dirty="0"/>
              <a:t>3D </a:t>
            </a:r>
            <a:r>
              <a:rPr lang="zh-CN" altLang="en-US" dirty="0"/>
              <a:t>接地模块，该模块通过重新审视增强几何和 </a:t>
            </a:r>
            <a:r>
              <a:rPr lang="en-US" altLang="zh-CN" dirty="0"/>
              <a:t>3D </a:t>
            </a:r>
            <a:r>
              <a:rPr lang="zh-CN" altLang="en-US" dirty="0"/>
              <a:t>场景的细粒度细节来准确地获取对象位置。 此外，还采用了一种接地链机制，通过交织推理和接地步骤来改进 </a:t>
            </a:r>
            <a:r>
              <a:rPr lang="en-US" altLang="zh-CN" dirty="0"/>
              <a:t>3D </a:t>
            </a:r>
            <a:r>
              <a:rPr lang="zh-CN" altLang="en-US" dirty="0"/>
              <a:t>推理接地。</a:t>
            </a:r>
            <a:endParaRPr lang="en-US" altLang="zh-CN" dirty="0"/>
          </a:p>
        </p:txBody>
      </p:sp>
    </p:spTree>
    <p:extLst>
      <p:ext uri="{BB962C8B-B14F-4D97-AF65-F5344CB8AC3E}">
        <p14:creationId xmlns:p14="http://schemas.microsoft.com/office/powerpoint/2010/main" val="21155278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225FD2C9-67F1-1307-F91D-7708B95B10DD}"/>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56" name="矩形 55">
            <a:hlinkClick r:id="rId29" action="ppaction://hlinksldjump"/>
            <a:extLst>
              <a:ext uri="{FF2B5EF4-FFF2-40B4-BE49-F238E27FC236}">
                <a16:creationId xmlns:a16="http://schemas.microsoft.com/office/drawing/2014/main" id="{F1D9D4AD-9C88-B0FA-DDEE-2F281C666BA5}"/>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55" name="矩形 54">
            <a:hlinkClick r:id="rId29" action="ppaction://hlinksldjump"/>
            <a:extLst>
              <a:ext uri="{FF2B5EF4-FFF2-40B4-BE49-F238E27FC236}">
                <a16:creationId xmlns:a16="http://schemas.microsoft.com/office/drawing/2014/main" id="{79E0A126-5400-B469-968F-F7AEABB434B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54" name="矩形 53">
            <a:hlinkClick r:id="rId30" action="ppaction://hlinksldjump"/>
            <a:extLst>
              <a:ext uri="{FF2B5EF4-FFF2-40B4-BE49-F238E27FC236}">
                <a16:creationId xmlns:a16="http://schemas.microsoft.com/office/drawing/2014/main" id="{1A34AE99-7023-87DF-CF3A-4F3DE85B1D6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124</a:t>
            </a:r>
          </a:p>
        </p:txBody>
      </p:sp>
      <p:sp>
        <p:nvSpPr>
          <p:cNvPr id="53" name="矩形 52">
            <a:hlinkClick r:id="rId30" action="ppaction://hlinksldjump"/>
            <a:extLst>
              <a:ext uri="{FF2B5EF4-FFF2-40B4-BE49-F238E27FC236}">
                <a16:creationId xmlns:a16="http://schemas.microsoft.com/office/drawing/2014/main" id="{F8D478F2-5CFA-9259-25C0-29A085CDF704}"/>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52" name="矩形 51">
            <a:hlinkClick r:id="rId30" action="ppaction://hlinksldjump"/>
            <a:extLst>
              <a:ext uri="{FF2B5EF4-FFF2-40B4-BE49-F238E27FC236}">
                <a16:creationId xmlns:a16="http://schemas.microsoft.com/office/drawing/2014/main" id="{C4BD9D04-4518-4C72-F46C-FA8939F00FA7}"/>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51" name="矩形 50">
            <a:hlinkClick r:id="rId31" action="ppaction://hlinksldjump"/>
            <a:extLst>
              <a:ext uri="{FF2B5EF4-FFF2-40B4-BE49-F238E27FC236}">
                <a16:creationId xmlns:a16="http://schemas.microsoft.com/office/drawing/2014/main" id="{527564B3-8505-7039-4E4D-6C868FAB22C4}"/>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110</a:t>
            </a:r>
          </a:p>
        </p:txBody>
      </p:sp>
      <p:sp>
        <p:nvSpPr>
          <p:cNvPr id="50" name="矩形 49">
            <a:hlinkClick r:id="rId31" action="ppaction://hlinksldjump"/>
            <a:extLst>
              <a:ext uri="{FF2B5EF4-FFF2-40B4-BE49-F238E27FC236}">
                <a16:creationId xmlns:a16="http://schemas.microsoft.com/office/drawing/2014/main" id="{88220116-E2B3-B705-F10E-08DB93FDC7E3}"/>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49" name="矩形 48">
            <a:hlinkClick r:id="rId31" action="ppaction://hlinksldjump"/>
            <a:extLst>
              <a:ext uri="{FF2B5EF4-FFF2-40B4-BE49-F238E27FC236}">
                <a16:creationId xmlns:a16="http://schemas.microsoft.com/office/drawing/2014/main" id="{F74120BE-13F5-A70E-CEF3-2960CB9C1CB2}"/>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48" name="矩形 47">
            <a:hlinkClick r:id="rId32" action="ppaction://hlinksldjump"/>
            <a:extLst>
              <a:ext uri="{FF2B5EF4-FFF2-40B4-BE49-F238E27FC236}">
                <a16:creationId xmlns:a16="http://schemas.microsoft.com/office/drawing/2014/main" id="{EF682569-2EDF-7ABD-675A-6A256D040410}"/>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107</a:t>
            </a:r>
          </a:p>
        </p:txBody>
      </p:sp>
      <p:sp>
        <p:nvSpPr>
          <p:cNvPr id="47" name="矩形 46">
            <a:hlinkClick r:id="rId32" action="ppaction://hlinksldjump"/>
            <a:extLst>
              <a:ext uri="{FF2B5EF4-FFF2-40B4-BE49-F238E27FC236}">
                <a16:creationId xmlns:a16="http://schemas.microsoft.com/office/drawing/2014/main" id="{656D8057-B8E5-6499-4EDB-943689554CC8}"/>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6" name="矩形 45">
            <a:hlinkClick r:id="rId32" action="ppaction://hlinksldjump"/>
            <a:extLst>
              <a:ext uri="{FF2B5EF4-FFF2-40B4-BE49-F238E27FC236}">
                <a16:creationId xmlns:a16="http://schemas.microsoft.com/office/drawing/2014/main" id="{630E5CA4-323A-1223-745B-3D0AEC8B8C11}"/>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45" name="矩形 44">
            <a:extLst>
              <a:ext uri="{FF2B5EF4-FFF2-40B4-BE49-F238E27FC236}">
                <a16:creationId xmlns:a16="http://schemas.microsoft.com/office/drawing/2014/main" id="{714EF66F-D9A6-49C3-E2B6-60D26912E261}"/>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4" name="矩形 43">
            <a:hlinkClick r:id="rId33" action="ppaction://hlinksldjump"/>
            <a:extLst>
              <a:ext uri="{FF2B5EF4-FFF2-40B4-BE49-F238E27FC236}">
                <a16:creationId xmlns:a16="http://schemas.microsoft.com/office/drawing/2014/main" id="{6A640DBA-61A7-7C6B-8260-B3B61BEFA2D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43" name="矩形 42">
            <a:hlinkClick r:id="rId33" action="ppaction://hlinksldjump"/>
            <a:extLst>
              <a:ext uri="{FF2B5EF4-FFF2-40B4-BE49-F238E27FC236}">
                <a16:creationId xmlns:a16="http://schemas.microsoft.com/office/drawing/2014/main" id="{91AF76F2-625E-22DA-C265-8392A3C48887}"/>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42" name="矩形 41">
            <a:hlinkClick r:id="rId33" action="ppaction://hlinksldjump"/>
            <a:extLst>
              <a:ext uri="{FF2B5EF4-FFF2-40B4-BE49-F238E27FC236}">
                <a16:creationId xmlns:a16="http://schemas.microsoft.com/office/drawing/2014/main" id="{4FE8BE9C-0EC9-9A2F-C815-B46BF1850034}"/>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1" name="矩形 40">
            <a:hlinkClick r:id="rId34" action="ppaction://hlinksldjump"/>
            <a:extLst>
              <a:ext uri="{FF2B5EF4-FFF2-40B4-BE49-F238E27FC236}">
                <a16:creationId xmlns:a16="http://schemas.microsoft.com/office/drawing/2014/main" id="{8F1ACA71-2D19-F546-091E-F8ABABD70B8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40" name="矩形 39">
            <a:hlinkClick r:id="rId34" action="ppaction://hlinksldjump"/>
            <a:extLst>
              <a:ext uri="{FF2B5EF4-FFF2-40B4-BE49-F238E27FC236}">
                <a16:creationId xmlns:a16="http://schemas.microsoft.com/office/drawing/2014/main" id="{4B5D30BD-F154-D625-E3CF-97718CCE773B}"/>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39" name="矩形 38">
            <a:hlinkClick r:id="rId34" action="ppaction://hlinksldjump"/>
            <a:extLst>
              <a:ext uri="{FF2B5EF4-FFF2-40B4-BE49-F238E27FC236}">
                <a16:creationId xmlns:a16="http://schemas.microsoft.com/office/drawing/2014/main" id="{4D53FF48-9F54-3FDD-D18F-0F54E647C60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8" name="矩形 37">
            <a:hlinkClick r:id="rId35" action="ppaction://hlinksldjump"/>
            <a:extLst>
              <a:ext uri="{FF2B5EF4-FFF2-40B4-BE49-F238E27FC236}">
                <a16:creationId xmlns:a16="http://schemas.microsoft.com/office/drawing/2014/main" id="{AB4FEBA3-7A71-056F-C1F3-ECD5EA9B647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37" name="矩形 36">
            <a:hlinkClick r:id="rId35" action="ppaction://hlinksldjump"/>
            <a:extLst>
              <a:ext uri="{FF2B5EF4-FFF2-40B4-BE49-F238E27FC236}">
                <a16:creationId xmlns:a16="http://schemas.microsoft.com/office/drawing/2014/main" id="{DCC49FDD-D217-F752-7C25-A1E883A3E076}"/>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36" name="矩形 35">
            <a:hlinkClick r:id="rId35" action="ppaction://hlinksldjump"/>
            <a:extLst>
              <a:ext uri="{FF2B5EF4-FFF2-40B4-BE49-F238E27FC236}">
                <a16:creationId xmlns:a16="http://schemas.microsoft.com/office/drawing/2014/main" id="{27321715-2436-0041-8740-4FCF168DE10A}"/>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85C4C332-C6CC-8F7B-69B4-62170AB1B872}"/>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4" name="矩形 33">
            <a:hlinkClick r:id="rId36" action="ppaction://hlinksldjump"/>
            <a:extLst>
              <a:ext uri="{FF2B5EF4-FFF2-40B4-BE49-F238E27FC236}">
                <a16:creationId xmlns:a16="http://schemas.microsoft.com/office/drawing/2014/main" id="{C62E54CC-50C6-262D-A963-00E78E512AC1}"/>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5FC876E9-8224-A100-97FF-2E1BD215E8B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83947215-98FE-9885-DF89-E3EFE402CEB8}"/>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6648749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92B1E6B-0DD4-656B-972F-25A1EF7A08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92B1E6B-0DD4-656B-972F-25A1EF7A08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10710270-7C84-78DF-C0D6-2F39C28582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916" y="55587"/>
            <a:ext cx="10242167" cy="6746825"/>
          </a:xfrm>
          <a:prstGeom prst="rect">
            <a:avLst/>
          </a:prstGeom>
        </p:spPr>
      </p:pic>
    </p:spTree>
    <p:extLst>
      <p:ext uri="{BB962C8B-B14F-4D97-AF65-F5344CB8AC3E}">
        <p14:creationId xmlns:p14="http://schemas.microsoft.com/office/powerpoint/2010/main" val="29549194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A7FD9DA9-D4C1-4A50-7D26-839C4DD5C1D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56" name="矩形 55">
            <a:hlinkClick r:id="rId29" action="ppaction://hlinksldjump"/>
            <a:extLst>
              <a:ext uri="{FF2B5EF4-FFF2-40B4-BE49-F238E27FC236}">
                <a16:creationId xmlns:a16="http://schemas.microsoft.com/office/drawing/2014/main" id="{F3D2F6F0-3379-FA0F-E3B3-372E7B156C86}"/>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55" name="矩形 54">
            <a:hlinkClick r:id="rId29" action="ppaction://hlinksldjump"/>
            <a:extLst>
              <a:ext uri="{FF2B5EF4-FFF2-40B4-BE49-F238E27FC236}">
                <a16:creationId xmlns:a16="http://schemas.microsoft.com/office/drawing/2014/main" id="{34C3188A-2DE2-5CF1-12A8-55E60223FEE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54" name="矩形 53">
            <a:hlinkClick r:id="rId30" action="ppaction://hlinksldjump"/>
            <a:extLst>
              <a:ext uri="{FF2B5EF4-FFF2-40B4-BE49-F238E27FC236}">
                <a16:creationId xmlns:a16="http://schemas.microsoft.com/office/drawing/2014/main" id="{445A9154-931C-9322-9F83-5800A51F06B3}"/>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124</a:t>
            </a:r>
          </a:p>
        </p:txBody>
      </p:sp>
      <p:sp>
        <p:nvSpPr>
          <p:cNvPr id="53" name="矩形 52">
            <a:hlinkClick r:id="rId30" action="ppaction://hlinksldjump"/>
            <a:extLst>
              <a:ext uri="{FF2B5EF4-FFF2-40B4-BE49-F238E27FC236}">
                <a16:creationId xmlns:a16="http://schemas.microsoft.com/office/drawing/2014/main" id="{A38D8923-84CD-D3F9-888C-09BF4E3E5D0C}"/>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52" name="矩形 51">
            <a:hlinkClick r:id="rId30" action="ppaction://hlinksldjump"/>
            <a:extLst>
              <a:ext uri="{FF2B5EF4-FFF2-40B4-BE49-F238E27FC236}">
                <a16:creationId xmlns:a16="http://schemas.microsoft.com/office/drawing/2014/main" id="{2D372A8E-D3FD-E2AE-5B69-879F9A9CD2A8}"/>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51" name="矩形 50">
            <a:hlinkClick r:id="rId31" action="ppaction://hlinksldjump"/>
            <a:extLst>
              <a:ext uri="{FF2B5EF4-FFF2-40B4-BE49-F238E27FC236}">
                <a16:creationId xmlns:a16="http://schemas.microsoft.com/office/drawing/2014/main" id="{6BDD9EC6-A488-2C9C-EAA6-818F9FD8886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110</a:t>
            </a:r>
          </a:p>
        </p:txBody>
      </p:sp>
      <p:sp>
        <p:nvSpPr>
          <p:cNvPr id="50" name="矩形 49">
            <a:hlinkClick r:id="rId31" action="ppaction://hlinksldjump"/>
            <a:extLst>
              <a:ext uri="{FF2B5EF4-FFF2-40B4-BE49-F238E27FC236}">
                <a16:creationId xmlns:a16="http://schemas.microsoft.com/office/drawing/2014/main" id="{15712225-FA71-12BC-3395-3558B97A2DD8}"/>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49" name="矩形 48">
            <a:hlinkClick r:id="rId31" action="ppaction://hlinksldjump"/>
            <a:extLst>
              <a:ext uri="{FF2B5EF4-FFF2-40B4-BE49-F238E27FC236}">
                <a16:creationId xmlns:a16="http://schemas.microsoft.com/office/drawing/2014/main" id="{B1F94414-02A3-0EC9-3BAA-0D5FE171A18D}"/>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48" name="矩形 47">
            <a:extLst>
              <a:ext uri="{FF2B5EF4-FFF2-40B4-BE49-F238E27FC236}">
                <a16:creationId xmlns:a16="http://schemas.microsoft.com/office/drawing/2014/main" id="{71D4232C-C620-1D1F-B9CD-376527BC851C}"/>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7" name="矩形 46">
            <a:hlinkClick r:id="rId32" action="ppaction://hlinksldjump"/>
            <a:extLst>
              <a:ext uri="{FF2B5EF4-FFF2-40B4-BE49-F238E27FC236}">
                <a16:creationId xmlns:a16="http://schemas.microsoft.com/office/drawing/2014/main" id="{BE4442B7-9587-0BE5-CE95-DCA99D415C4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107</a:t>
            </a:r>
          </a:p>
        </p:txBody>
      </p:sp>
      <p:sp>
        <p:nvSpPr>
          <p:cNvPr id="46" name="矩形 45">
            <a:hlinkClick r:id="rId32" action="ppaction://hlinksldjump"/>
            <a:extLst>
              <a:ext uri="{FF2B5EF4-FFF2-40B4-BE49-F238E27FC236}">
                <a16:creationId xmlns:a16="http://schemas.microsoft.com/office/drawing/2014/main" id="{F97C46CD-1673-1BA8-C592-071FE6A4AD60}"/>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5" name="矩形 44">
            <a:hlinkClick r:id="rId32" action="ppaction://hlinksldjump"/>
            <a:extLst>
              <a:ext uri="{FF2B5EF4-FFF2-40B4-BE49-F238E27FC236}">
                <a16:creationId xmlns:a16="http://schemas.microsoft.com/office/drawing/2014/main" id="{F4CE5349-ADCD-8871-72AB-3718DF66EE83}"/>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44" name="矩形 43">
            <a:hlinkClick r:id="rId33" action="ppaction://hlinksldjump"/>
            <a:extLst>
              <a:ext uri="{FF2B5EF4-FFF2-40B4-BE49-F238E27FC236}">
                <a16:creationId xmlns:a16="http://schemas.microsoft.com/office/drawing/2014/main" id="{9B690CA2-D24B-791A-7D3A-EAAD82805CF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43" name="矩形 42">
            <a:hlinkClick r:id="rId33" action="ppaction://hlinksldjump"/>
            <a:extLst>
              <a:ext uri="{FF2B5EF4-FFF2-40B4-BE49-F238E27FC236}">
                <a16:creationId xmlns:a16="http://schemas.microsoft.com/office/drawing/2014/main" id="{0780362D-BD31-20EE-FAF5-73972554DA39}"/>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42" name="矩形 41">
            <a:hlinkClick r:id="rId33" action="ppaction://hlinksldjump"/>
            <a:extLst>
              <a:ext uri="{FF2B5EF4-FFF2-40B4-BE49-F238E27FC236}">
                <a16:creationId xmlns:a16="http://schemas.microsoft.com/office/drawing/2014/main" id="{691612CD-CF12-C858-DFCC-87235494B950}"/>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1" name="矩形 40">
            <a:hlinkClick r:id="rId34" action="ppaction://hlinksldjump"/>
            <a:extLst>
              <a:ext uri="{FF2B5EF4-FFF2-40B4-BE49-F238E27FC236}">
                <a16:creationId xmlns:a16="http://schemas.microsoft.com/office/drawing/2014/main" id="{25EE5F0A-038C-4E22-8068-D5AE88A8F1A6}"/>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40" name="矩形 39">
            <a:hlinkClick r:id="rId34" action="ppaction://hlinksldjump"/>
            <a:extLst>
              <a:ext uri="{FF2B5EF4-FFF2-40B4-BE49-F238E27FC236}">
                <a16:creationId xmlns:a16="http://schemas.microsoft.com/office/drawing/2014/main" id="{C0F53228-83F7-C784-6C0E-2EEB3C26A0DC}"/>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39" name="矩形 38">
            <a:hlinkClick r:id="rId34" action="ppaction://hlinksldjump"/>
            <a:extLst>
              <a:ext uri="{FF2B5EF4-FFF2-40B4-BE49-F238E27FC236}">
                <a16:creationId xmlns:a16="http://schemas.microsoft.com/office/drawing/2014/main" id="{FF4E3852-81D6-A5D3-3B65-B7D632D6061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8" name="矩形 37">
            <a:hlinkClick r:id="rId35" action="ppaction://hlinksldjump"/>
            <a:extLst>
              <a:ext uri="{FF2B5EF4-FFF2-40B4-BE49-F238E27FC236}">
                <a16:creationId xmlns:a16="http://schemas.microsoft.com/office/drawing/2014/main" id="{17204455-A283-639C-D446-A6430C2387F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37" name="矩形 36">
            <a:hlinkClick r:id="rId35" action="ppaction://hlinksldjump"/>
            <a:extLst>
              <a:ext uri="{FF2B5EF4-FFF2-40B4-BE49-F238E27FC236}">
                <a16:creationId xmlns:a16="http://schemas.microsoft.com/office/drawing/2014/main" id="{8272A3D4-549B-E6EC-A604-8FF638761005}"/>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36" name="矩形 35">
            <a:hlinkClick r:id="rId35" action="ppaction://hlinksldjump"/>
            <a:extLst>
              <a:ext uri="{FF2B5EF4-FFF2-40B4-BE49-F238E27FC236}">
                <a16:creationId xmlns:a16="http://schemas.microsoft.com/office/drawing/2014/main" id="{ACFA0367-8904-3847-3959-65F9A99DA877}"/>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AD0E14BB-99FF-B62A-9E2D-FA6CD156AF3D}"/>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4" name="矩形 33">
            <a:hlinkClick r:id="rId36" action="ppaction://hlinksldjump"/>
            <a:extLst>
              <a:ext uri="{FF2B5EF4-FFF2-40B4-BE49-F238E27FC236}">
                <a16:creationId xmlns:a16="http://schemas.microsoft.com/office/drawing/2014/main" id="{1FF69A30-4446-B782-8C36-89AFC4E56E8B}"/>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C3E521AE-7D9D-417F-06A0-A847DFC3FC51}"/>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AD9757B6-0604-69B1-DBF3-6F99B9F87982}"/>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0712211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C23BF72-C288-6DFB-2D72-C0476786785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CC23BF72-C288-6DFB-2D72-C0476786785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975225"/>
              </a:xfrm>
            </p:spPr>
            <p:txBody>
              <a:bodyPr>
                <a:noAutofit/>
              </a:bodyPr>
              <a:lstStyle/>
              <a:p>
                <a:r>
                  <a:rPr lang="zh-CN" altLang="en-US" sz="2400" dirty="0"/>
                  <a:t>视觉语言导航 </a:t>
                </a:r>
                <a:r>
                  <a:rPr lang="en-US" altLang="zh-CN" sz="2400" dirty="0"/>
                  <a:t>(VLN) </a:t>
                </a:r>
                <a:r>
                  <a:rPr lang="zh-CN" altLang="en-US" sz="2400" dirty="0"/>
                  <a:t>是具身 </a:t>
                </a:r>
                <a:r>
                  <a:rPr lang="en-US" altLang="zh-CN" sz="2400" dirty="0"/>
                  <a:t>AI </a:t>
                </a:r>
                <a:r>
                  <a:rPr lang="zh-CN" altLang="en-US" sz="2400" dirty="0"/>
                  <a:t>的一个关键研究问题，旨在使智能体能够在遵循语言指令的未知环境中进行导航。 </a:t>
                </a:r>
                <a:r>
                  <a:rPr lang="en-US" altLang="zh-CN" sz="2400" dirty="0"/>
                  <a:t>VLN </a:t>
                </a:r>
                <a:r>
                  <a:rPr lang="zh-CN" altLang="en-US" sz="2400" dirty="0"/>
                  <a:t>要求机器人理解复杂多样的视觉观察结果，同时以不同的粒度解释指令。 </a:t>
                </a:r>
                <a:r>
                  <a:rPr lang="en-US" altLang="zh-CN" sz="2400" dirty="0"/>
                  <a:t>VLN </a:t>
                </a:r>
                <a:r>
                  <a:rPr lang="zh-CN" altLang="en-US" sz="2400" dirty="0"/>
                  <a:t>的输入通常包括两部分：视觉信息和自然语言指令。 视觉信息可以是过去轨迹的视频，也可以是历史</a:t>
                </a:r>
                <a:r>
                  <a:rPr lang="en-US" altLang="zh-CN" sz="2400" dirty="0"/>
                  <a:t>-</a:t>
                </a:r>
                <a:r>
                  <a:rPr lang="zh-CN" altLang="en-US" sz="2400" dirty="0"/>
                  <a:t>当前观察图像的集合。 自然语言指令包括具身智能体需要到达的目标或预计完成的任务。 具身智能体必须利用以上信息从候选动作列表中选择一个或一系列动作，以满足自然语言指令的要求。 此过程可以表示为：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𝐴𝑐𝑡𝑖𝑜𝑛</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ℳ</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𝑂</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m:t>
                          </m:r>
                        </m:e>
                      </m:d>
                    </m:oMath>
                  </m:oMathPara>
                </a14:m>
                <a:endParaRPr lang="en-US" sz="2400" dirty="0"/>
              </a:p>
              <a:p>
                <a:r>
                  <a:rPr lang="zh-CN" altLang="en-US" sz="2400" dirty="0"/>
                  <a:t>其中</a:t>
                </a:r>
                <a14:m>
                  <m:oMath xmlns:m="http://schemas.openxmlformats.org/officeDocument/2006/math">
                    <m:r>
                      <a:rPr lang="en-US" altLang="zh-CN" sz="2400" b="0" i="1" smtClean="0">
                        <a:latin typeface="Cambria Math" panose="02040503050406030204" pitchFamily="18" charset="0"/>
                      </a:rPr>
                      <m:t>𝐴𝑐𝑡𝑖𝑜𝑛</m:t>
                    </m:r>
                  </m:oMath>
                </a14:m>
                <a:r>
                  <a:rPr lang="zh-CN" altLang="en-US" sz="2400" dirty="0"/>
                  <a:t>选定的动作或动作候选列表，</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𝑂</m:t>
                    </m:r>
                  </m:oMath>
                </a14:m>
                <a:r>
                  <a:rPr lang="zh-CN" altLang="en-US" sz="2400" dirty="0"/>
                  <a:t> 是当前观察，</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𝐻</m:t>
                    </m:r>
                  </m:oMath>
                </a14:m>
                <a:r>
                  <a:rPr lang="zh-CN" altLang="en-US" sz="2400" dirty="0"/>
                  <a:t>是历史信息，</a:t>
                </a:r>
                <a:r>
                  <a:rPr lang="en-US" altLang="zh-CN" sz="2400" dirty="0">
                    <a:ea typeface="Cambria Math" panose="02040503050406030204" pitchFamily="18" charset="0"/>
                  </a:rPr>
                  <a:t> </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𝐼</m:t>
                    </m:r>
                  </m:oMath>
                </a14:m>
                <a:r>
                  <a:rPr lang="zh-CN" altLang="en-US" sz="2400" dirty="0"/>
                  <a:t>是自然语言指令</a:t>
                </a:r>
                <a:endParaRPr lang="en-US" altLang="zh-CN" sz="2400" dirty="0"/>
              </a:p>
              <a:p>
                <a:r>
                  <a:rPr lang="en-US" sz="2400" dirty="0" err="1"/>
                  <a:t>SR（Success</a:t>
                </a:r>
                <a:r>
                  <a:rPr lang="en-US" sz="2400" dirty="0"/>
                  <a:t> Rate，</a:t>
                </a:r>
                <a:r>
                  <a:rPr lang="zh-CN" altLang="en-US" sz="2400" dirty="0"/>
                  <a:t>成功率）、</a:t>
                </a:r>
                <a:r>
                  <a:rPr lang="en-US" sz="2400" dirty="0" err="1"/>
                  <a:t>TL（Trajectory</a:t>
                </a:r>
                <a:r>
                  <a:rPr lang="en-US" sz="2400" dirty="0"/>
                  <a:t> Length，</a:t>
                </a:r>
                <a:r>
                  <a:rPr lang="zh-CN" altLang="en-US" sz="2400" dirty="0"/>
                  <a:t>轨迹长度）和 </a:t>
                </a:r>
                <a:r>
                  <a:rPr lang="en-US" sz="2400" dirty="0" err="1"/>
                  <a:t>SPL（Success</a:t>
                </a:r>
                <a:r>
                  <a:rPr lang="en-US" sz="2400" dirty="0"/>
                  <a:t> Weighted by Path Length，</a:t>
                </a:r>
                <a:r>
                  <a:rPr lang="zh-CN" altLang="en-US" sz="2400" dirty="0"/>
                  <a:t>路径长度加权成功率）是 </a:t>
                </a:r>
                <a:r>
                  <a:rPr lang="en-US" sz="2400" dirty="0"/>
                  <a:t>VLN </a:t>
                </a:r>
                <a:r>
                  <a:rPr lang="zh-CN" altLang="en-US" sz="2400" dirty="0"/>
                  <a:t>中最常用的指标。 其中，</a:t>
                </a:r>
                <a:r>
                  <a:rPr lang="en-US" sz="2400" dirty="0"/>
                  <a:t>SR </a:t>
                </a:r>
                <a:r>
                  <a:rPr lang="zh-CN" altLang="en-US" sz="2400" dirty="0"/>
                  <a:t>直接反映了具身智能体的导航性能，</a:t>
                </a:r>
                <a:r>
                  <a:rPr lang="en-US" sz="2400" dirty="0"/>
                  <a:t>TL </a:t>
                </a:r>
                <a:r>
                  <a:rPr lang="zh-CN" altLang="en-US" sz="2400" dirty="0"/>
                  <a:t>反映了导航效率，</a:t>
                </a:r>
                <a:r>
                  <a:rPr lang="en-US" sz="2400" dirty="0"/>
                  <a:t>SPL </a:t>
                </a:r>
                <a:r>
                  <a:rPr lang="zh-CN" altLang="en-US" sz="2400" dirty="0"/>
                  <a:t>将两者结合起来表示具身智能体的整体性能</a:t>
                </a:r>
                <a:endParaRPr lang="en-US" sz="2400" dirty="0"/>
              </a:p>
            </p:txBody>
          </p:sp>
        </mc:Choice>
        <mc:Fallback xmlns="">
          <p:sp>
            <p:nvSpPr>
              <p:cNvPr id="3" name="内容占位符 2">
                <a:extLst>
                  <a:ext uri="{FF2B5EF4-FFF2-40B4-BE49-F238E27FC236}">
                    <a16:creationId xmlns:a16="http://schemas.microsoft.com/office/drawing/2014/main" id="{EB2CA111-910F-50D2-E382-FA76708ECFFB}"/>
                  </a:ext>
                </a:extLst>
              </p:cNvPr>
              <p:cNvSpPr>
                <a:spLocks noGrp="1" noRot="1" noChangeAspect="1" noMove="1" noResize="1" noEditPoints="1" noAdjustHandles="1" noChangeArrowheads="1" noChangeShapeType="1" noTextEdit="1"/>
              </p:cNvSpPr>
              <p:nvPr>
                <p:ph idx="1"/>
              </p:nvPr>
            </p:nvSpPr>
            <p:spPr>
              <a:xfrm>
                <a:off x="838200" y="1825624"/>
                <a:ext cx="10515600" cy="4975225"/>
              </a:xfrm>
              <a:blipFill>
                <a:blip r:embed="rId5"/>
                <a:stretch>
                  <a:fillRect l="-812" t="-1591" r="-3072" b="-2326"/>
                </a:stretch>
              </a:blipFill>
            </p:spPr>
            <p:txBody>
              <a:bodyPr/>
              <a:lstStyle/>
              <a:p>
                <a:r>
                  <a:rPr lang="en-US">
                    <a:noFill/>
                  </a:rPr>
                  <a:t> </a:t>
                </a:r>
              </a:p>
            </p:txBody>
          </p:sp>
        </mc:Fallback>
      </mc:AlternateContent>
    </p:spTree>
    <p:extLst>
      <p:ext uri="{BB962C8B-B14F-4D97-AF65-F5344CB8AC3E}">
        <p14:creationId xmlns:p14="http://schemas.microsoft.com/office/powerpoint/2010/main" val="42199336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763DD85-8759-88B6-36D0-020B0169E1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3763DD85-8759-88B6-36D0-020B0169E1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270499"/>
            <a:ext cx="10515600" cy="1384301"/>
          </a:xfrm>
        </p:spPr>
        <p:txBody>
          <a:bodyPr>
            <a:noAutofit/>
          </a:bodyPr>
          <a:lstStyle/>
          <a:p>
            <a:r>
              <a:rPr lang="en-US" altLang="zh-CN" sz="2000" dirty="0"/>
              <a:t>(a) VLN </a:t>
            </a:r>
            <a:r>
              <a:rPr lang="zh-CN" altLang="en-US" sz="2000" dirty="0"/>
              <a:t>的概览。 具身代理通过自然语言与人类进行交流。 人类向具身代理发出指令，具身代理完成诸如计划和对话等任务。 随后，通过协作合作或具身代理的独立行动，基于视觉观察和指令，在交互式或非交互式环境中采取行动</a:t>
            </a:r>
          </a:p>
          <a:p>
            <a:r>
              <a:rPr lang="en-US" altLang="zh-CN" sz="2000" dirty="0"/>
              <a:t>(b) VLN </a:t>
            </a:r>
            <a:r>
              <a:rPr lang="zh-CN" altLang="en-US" sz="2000" dirty="0"/>
              <a:t>的不同任务</a:t>
            </a:r>
            <a:endParaRPr lang="en-US" sz="2000" dirty="0"/>
          </a:p>
        </p:txBody>
      </p:sp>
      <p:pic>
        <p:nvPicPr>
          <p:cNvPr id="8" name="图片 7">
            <a:extLst>
              <a:ext uri="{FF2B5EF4-FFF2-40B4-BE49-F238E27FC236}">
                <a16:creationId xmlns:a16="http://schemas.microsoft.com/office/drawing/2014/main" id="{2B82D4A6-1D8C-8A1A-0CDE-A09ADD57AAE2}"/>
              </a:ext>
            </a:extLst>
          </p:cNvPr>
          <p:cNvPicPr>
            <a:picLocks noChangeAspect="1"/>
          </p:cNvPicPr>
          <p:nvPr/>
        </p:nvPicPr>
        <p:blipFill>
          <a:blip r:embed="rId5"/>
          <a:stretch>
            <a:fillRect/>
          </a:stretch>
        </p:blipFill>
        <p:spPr>
          <a:xfrm>
            <a:off x="0" y="1711066"/>
            <a:ext cx="12192000" cy="3435867"/>
          </a:xfrm>
          <a:prstGeom prst="rect">
            <a:avLst/>
          </a:prstGeom>
        </p:spPr>
      </p:pic>
    </p:spTree>
    <p:extLst>
      <p:ext uri="{BB962C8B-B14F-4D97-AF65-F5344CB8AC3E}">
        <p14:creationId xmlns:p14="http://schemas.microsoft.com/office/powerpoint/2010/main" val="1851700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hlinkClick r:id="rId27" action="ppaction://hlinksldjump"/>
            <a:extLst>
              <a:ext uri="{FF2B5EF4-FFF2-40B4-BE49-F238E27FC236}">
                <a16:creationId xmlns:a16="http://schemas.microsoft.com/office/drawing/2014/main" id="{51B426AE-5056-4294-D2AB-B69AA8203B98}"/>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74" name="矩形 73">
            <a:hlinkClick r:id="rId27" action="ppaction://hlinksldjump"/>
            <a:extLst>
              <a:ext uri="{FF2B5EF4-FFF2-40B4-BE49-F238E27FC236}">
                <a16:creationId xmlns:a16="http://schemas.microsoft.com/office/drawing/2014/main" id="{24A07323-0CA8-7BC6-67A1-1B4485D89883}"/>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73" name="矩形 72">
            <a:hlinkClick r:id="rId27" action="ppaction://hlinksldjump"/>
            <a:extLst>
              <a:ext uri="{FF2B5EF4-FFF2-40B4-BE49-F238E27FC236}">
                <a16:creationId xmlns:a16="http://schemas.microsoft.com/office/drawing/2014/main" id="{AC941EF9-FEE7-2FCB-BE4A-24866BB1A32A}"/>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72" name="矩形 71">
            <a:hlinkClick r:id="rId28" action="ppaction://hlinksldjump"/>
            <a:extLst>
              <a:ext uri="{FF2B5EF4-FFF2-40B4-BE49-F238E27FC236}">
                <a16:creationId xmlns:a16="http://schemas.microsoft.com/office/drawing/2014/main" id="{280B0E55-204B-6321-F899-69DABCF23F45}"/>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71" name="矩形 70">
            <a:hlinkClick r:id="rId28" action="ppaction://hlinksldjump"/>
            <a:extLst>
              <a:ext uri="{FF2B5EF4-FFF2-40B4-BE49-F238E27FC236}">
                <a16:creationId xmlns:a16="http://schemas.microsoft.com/office/drawing/2014/main" id="{DD1DE350-E4F8-01BE-4DAB-82883CEF986A}"/>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70" name="矩形 69">
            <a:hlinkClick r:id="rId28" action="ppaction://hlinksldjump"/>
            <a:extLst>
              <a:ext uri="{FF2B5EF4-FFF2-40B4-BE49-F238E27FC236}">
                <a16:creationId xmlns:a16="http://schemas.microsoft.com/office/drawing/2014/main" id="{9503F179-1EBB-6A7B-8303-DBD9CC64030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69" name="矩形 68">
            <a:hlinkClick r:id="rId29" action="ppaction://hlinksldjump"/>
            <a:extLst>
              <a:ext uri="{FF2B5EF4-FFF2-40B4-BE49-F238E27FC236}">
                <a16:creationId xmlns:a16="http://schemas.microsoft.com/office/drawing/2014/main" id="{A0B021C1-54E4-17D1-D9E3-7DF948CD8657}"/>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68" name="矩形 67">
            <a:hlinkClick r:id="rId29" action="ppaction://hlinksldjump"/>
            <a:extLst>
              <a:ext uri="{FF2B5EF4-FFF2-40B4-BE49-F238E27FC236}">
                <a16:creationId xmlns:a16="http://schemas.microsoft.com/office/drawing/2014/main" id="{6E9BF2B5-1BFF-2DF1-90DC-AFE2E5B74E8E}"/>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67" name="矩形 66">
            <a:hlinkClick r:id="rId29" action="ppaction://hlinksldjump"/>
            <a:extLst>
              <a:ext uri="{FF2B5EF4-FFF2-40B4-BE49-F238E27FC236}">
                <a16:creationId xmlns:a16="http://schemas.microsoft.com/office/drawing/2014/main" id="{4F70C159-DF3D-450E-FD34-91D2E8D5FC2A}"/>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6" name="矩形 65">
            <a:hlinkClick r:id="rId30" action="ppaction://hlinksldjump"/>
            <a:extLst>
              <a:ext uri="{FF2B5EF4-FFF2-40B4-BE49-F238E27FC236}">
                <a16:creationId xmlns:a16="http://schemas.microsoft.com/office/drawing/2014/main" id="{418CFE62-A072-FF92-A404-3BF2AAAFCEF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65" name="矩形 64">
            <a:hlinkClick r:id="rId30" action="ppaction://hlinksldjump"/>
            <a:extLst>
              <a:ext uri="{FF2B5EF4-FFF2-40B4-BE49-F238E27FC236}">
                <a16:creationId xmlns:a16="http://schemas.microsoft.com/office/drawing/2014/main" id="{72F5BA88-138D-0227-808D-0949486735C1}"/>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64" name="矩形 63">
            <a:hlinkClick r:id="rId30" action="ppaction://hlinksldjump"/>
            <a:extLst>
              <a:ext uri="{FF2B5EF4-FFF2-40B4-BE49-F238E27FC236}">
                <a16:creationId xmlns:a16="http://schemas.microsoft.com/office/drawing/2014/main" id="{2E0F216B-B2FD-FFB8-2450-DDA3DA9210C4}"/>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63" name="矩形 62">
            <a:hlinkClick r:id="rId31" action="ppaction://hlinksldjump"/>
            <a:extLst>
              <a:ext uri="{FF2B5EF4-FFF2-40B4-BE49-F238E27FC236}">
                <a16:creationId xmlns:a16="http://schemas.microsoft.com/office/drawing/2014/main" id="{012882EC-4125-2CF9-1F89-C1536F97AAF1}"/>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62" name="矩形 61">
            <a:hlinkClick r:id="rId31" action="ppaction://hlinksldjump"/>
            <a:extLst>
              <a:ext uri="{FF2B5EF4-FFF2-40B4-BE49-F238E27FC236}">
                <a16:creationId xmlns:a16="http://schemas.microsoft.com/office/drawing/2014/main" id="{4CBDB4C6-FF89-A95D-D6B1-CDE6573F9DA6}"/>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61" name="矩形 60">
            <a:hlinkClick r:id="rId31" action="ppaction://hlinksldjump"/>
            <a:extLst>
              <a:ext uri="{FF2B5EF4-FFF2-40B4-BE49-F238E27FC236}">
                <a16:creationId xmlns:a16="http://schemas.microsoft.com/office/drawing/2014/main" id="{1C13F4CD-1618-E0A8-4A71-6D1C0469DFDE}"/>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0" name="矩形 59">
            <a:hlinkClick r:id="rId32" action="ppaction://hlinksldjump"/>
            <a:extLst>
              <a:ext uri="{FF2B5EF4-FFF2-40B4-BE49-F238E27FC236}">
                <a16:creationId xmlns:a16="http://schemas.microsoft.com/office/drawing/2014/main" id="{94DA5A22-264C-7A82-EA95-67E55C2811AF}"/>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59" name="矩形 58">
            <a:hlinkClick r:id="rId32" action="ppaction://hlinksldjump"/>
            <a:extLst>
              <a:ext uri="{FF2B5EF4-FFF2-40B4-BE49-F238E27FC236}">
                <a16:creationId xmlns:a16="http://schemas.microsoft.com/office/drawing/2014/main" id="{0C47BE9B-6EE8-E37E-73C3-6CB10AE562B7}"/>
              </a:ext>
            </a:extLst>
          </p:cNvPr>
          <p:cNvSpPr/>
          <p:nvPr>
            <p:custDataLst>
              <p:tags r:id="rId18"/>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58" name="矩形 57">
            <a:hlinkClick r:id="rId32" action="ppaction://hlinksldjump"/>
            <a:extLst>
              <a:ext uri="{FF2B5EF4-FFF2-40B4-BE49-F238E27FC236}">
                <a16:creationId xmlns:a16="http://schemas.microsoft.com/office/drawing/2014/main" id="{AFCD9565-F9EC-9803-32D9-25EEE0E31E27}"/>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57" name="矩形 56">
            <a:extLst>
              <a:ext uri="{FF2B5EF4-FFF2-40B4-BE49-F238E27FC236}">
                <a16:creationId xmlns:a16="http://schemas.microsoft.com/office/drawing/2014/main" id="{2928410D-20FC-577E-1AD0-F489561477FB}"/>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6" name="矩形 55">
            <a:hlinkClick r:id="rId33" action="ppaction://hlinksldjump"/>
            <a:extLst>
              <a:ext uri="{FF2B5EF4-FFF2-40B4-BE49-F238E27FC236}">
                <a16:creationId xmlns:a16="http://schemas.microsoft.com/office/drawing/2014/main" id="{63E55C89-F08D-5C69-DAD0-7C4E2C24CE9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55" name="矩形 54">
            <a:hlinkClick r:id="rId33" action="ppaction://hlinksldjump"/>
            <a:extLst>
              <a:ext uri="{FF2B5EF4-FFF2-40B4-BE49-F238E27FC236}">
                <a16:creationId xmlns:a16="http://schemas.microsoft.com/office/drawing/2014/main" id="{C732B3E2-D224-7CEB-AB12-2328EBDD521B}"/>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4" name="矩形 53">
            <a:hlinkClick r:id="rId33" action="ppaction://hlinksldjump"/>
            <a:extLst>
              <a:ext uri="{FF2B5EF4-FFF2-40B4-BE49-F238E27FC236}">
                <a16:creationId xmlns:a16="http://schemas.microsoft.com/office/drawing/2014/main" id="{AE3D8EF0-7592-FB72-04E8-C1569F805046}"/>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52" name="标题 51">
            <a:extLst>
              <a:ext uri="{FF2B5EF4-FFF2-40B4-BE49-F238E27FC236}">
                <a16:creationId xmlns:a16="http://schemas.microsoft.com/office/drawing/2014/main" id="{96C267BC-872D-12A1-EEAD-BF7D2DB0B696}"/>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F95B2F0F-A2DA-7894-6191-DB5B9F7EFCF0}"/>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F95B2F0F-A2DA-7894-6191-DB5B9F7EFCF0}"/>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3039371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7127B980-2751-D5EB-6C74-A20DB979EBA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56" name="矩形 55">
            <a:hlinkClick r:id="rId29" action="ppaction://hlinksldjump"/>
            <a:extLst>
              <a:ext uri="{FF2B5EF4-FFF2-40B4-BE49-F238E27FC236}">
                <a16:creationId xmlns:a16="http://schemas.microsoft.com/office/drawing/2014/main" id="{CC4F3006-A5F2-4A48-8E4A-B02D7E304C78}"/>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55" name="矩形 54">
            <a:hlinkClick r:id="rId29" action="ppaction://hlinksldjump"/>
            <a:extLst>
              <a:ext uri="{FF2B5EF4-FFF2-40B4-BE49-F238E27FC236}">
                <a16:creationId xmlns:a16="http://schemas.microsoft.com/office/drawing/2014/main" id="{D6F74779-523A-835A-0E9A-CB1C586595B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54" name="矩形 53">
            <a:hlinkClick r:id="rId30" action="ppaction://hlinksldjump"/>
            <a:extLst>
              <a:ext uri="{FF2B5EF4-FFF2-40B4-BE49-F238E27FC236}">
                <a16:creationId xmlns:a16="http://schemas.microsoft.com/office/drawing/2014/main" id="{FF62D5EE-6D6E-BB1C-CD13-E3E670CD60D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124</a:t>
            </a:r>
          </a:p>
        </p:txBody>
      </p:sp>
      <p:sp>
        <p:nvSpPr>
          <p:cNvPr id="53" name="矩形 52">
            <a:hlinkClick r:id="rId30" action="ppaction://hlinksldjump"/>
            <a:extLst>
              <a:ext uri="{FF2B5EF4-FFF2-40B4-BE49-F238E27FC236}">
                <a16:creationId xmlns:a16="http://schemas.microsoft.com/office/drawing/2014/main" id="{D7DF203A-1039-8494-D258-6C1B5ECE0ABD}"/>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52" name="矩形 51">
            <a:hlinkClick r:id="rId30" action="ppaction://hlinksldjump"/>
            <a:extLst>
              <a:ext uri="{FF2B5EF4-FFF2-40B4-BE49-F238E27FC236}">
                <a16:creationId xmlns:a16="http://schemas.microsoft.com/office/drawing/2014/main" id="{54D0D59F-1913-419E-CD82-826CC0722F33}"/>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51" name="矩形 50">
            <a:extLst>
              <a:ext uri="{FF2B5EF4-FFF2-40B4-BE49-F238E27FC236}">
                <a16:creationId xmlns:a16="http://schemas.microsoft.com/office/drawing/2014/main" id="{1BEAC18A-69EB-029F-736D-5F085BA910AE}"/>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0" name="矩形 49">
            <a:hlinkClick r:id="rId31" action="ppaction://hlinksldjump"/>
            <a:extLst>
              <a:ext uri="{FF2B5EF4-FFF2-40B4-BE49-F238E27FC236}">
                <a16:creationId xmlns:a16="http://schemas.microsoft.com/office/drawing/2014/main" id="{D570F93E-3AB9-E055-509F-1425C4D72E45}"/>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110</a:t>
            </a:r>
          </a:p>
        </p:txBody>
      </p:sp>
      <p:sp>
        <p:nvSpPr>
          <p:cNvPr id="49" name="矩形 48">
            <a:hlinkClick r:id="rId31" action="ppaction://hlinksldjump"/>
            <a:extLst>
              <a:ext uri="{FF2B5EF4-FFF2-40B4-BE49-F238E27FC236}">
                <a16:creationId xmlns:a16="http://schemas.microsoft.com/office/drawing/2014/main" id="{FA0BD7A7-360A-C418-6D6A-10AA59A96BB3}"/>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48" name="矩形 47">
            <a:hlinkClick r:id="rId31" action="ppaction://hlinksldjump"/>
            <a:extLst>
              <a:ext uri="{FF2B5EF4-FFF2-40B4-BE49-F238E27FC236}">
                <a16:creationId xmlns:a16="http://schemas.microsoft.com/office/drawing/2014/main" id="{9F3C622C-838A-1844-BC7F-0A6980389855}"/>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47" name="矩形 46">
            <a:hlinkClick r:id="rId32" action="ppaction://hlinksldjump"/>
            <a:extLst>
              <a:ext uri="{FF2B5EF4-FFF2-40B4-BE49-F238E27FC236}">
                <a16:creationId xmlns:a16="http://schemas.microsoft.com/office/drawing/2014/main" id="{D33FAF37-467A-5DD8-8EF0-224404146116}"/>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107</a:t>
            </a:r>
          </a:p>
        </p:txBody>
      </p:sp>
      <p:sp>
        <p:nvSpPr>
          <p:cNvPr id="46" name="矩形 45">
            <a:hlinkClick r:id="rId32" action="ppaction://hlinksldjump"/>
            <a:extLst>
              <a:ext uri="{FF2B5EF4-FFF2-40B4-BE49-F238E27FC236}">
                <a16:creationId xmlns:a16="http://schemas.microsoft.com/office/drawing/2014/main" id="{D5BEE373-D72F-6006-7A41-34D75998E20F}"/>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5" name="矩形 44">
            <a:hlinkClick r:id="rId32" action="ppaction://hlinksldjump"/>
            <a:extLst>
              <a:ext uri="{FF2B5EF4-FFF2-40B4-BE49-F238E27FC236}">
                <a16:creationId xmlns:a16="http://schemas.microsoft.com/office/drawing/2014/main" id="{00E7638E-B2F2-6475-208E-71EEDBEBBB1C}"/>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44" name="矩形 43">
            <a:hlinkClick r:id="rId33" action="ppaction://hlinksldjump"/>
            <a:extLst>
              <a:ext uri="{FF2B5EF4-FFF2-40B4-BE49-F238E27FC236}">
                <a16:creationId xmlns:a16="http://schemas.microsoft.com/office/drawing/2014/main" id="{51F40FC7-3ED5-1AE3-181F-88BB4E7D6CAA}"/>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43" name="矩形 42">
            <a:hlinkClick r:id="rId33" action="ppaction://hlinksldjump"/>
            <a:extLst>
              <a:ext uri="{FF2B5EF4-FFF2-40B4-BE49-F238E27FC236}">
                <a16:creationId xmlns:a16="http://schemas.microsoft.com/office/drawing/2014/main" id="{1894E3C0-33DF-D158-8FC2-692F8E91C6B5}"/>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42" name="矩形 41">
            <a:hlinkClick r:id="rId33" action="ppaction://hlinksldjump"/>
            <a:extLst>
              <a:ext uri="{FF2B5EF4-FFF2-40B4-BE49-F238E27FC236}">
                <a16:creationId xmlns:a16="http://schemas.microsoft.com/office/drawing/2014/main" id="{E1C5B35F-4EA6-4BB0-9944-85E00B85A7A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1" name="矩形 40">
            <a:hlinkClick r:id="rId34" action="ppaction://hlinksldjump"/>
            <a:extLst>
              <a:ext uri="{FF2B5EF4-FFF2-40B4-BE49-F238E27FC236}">
                <a16:creationId xmlns:a16="http://schemas.microsoft.com/office/drawing/2014/main" id="{B6C6A0CA-2AAE-CB87-E692-837BDD688C6D}"/>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40" name="矩形 39">
            <a:hlinkClick r:id="rId34" action="ppaction://hlinksldjump"/>
            <a:extLst>
              <a:ext uri="{FF2B5EF4-FFF2-40B4-BE49-F238E27FC236}">
                <a16:creationId xmlns:a16="http://schemas.microsoft.com/office/drawing/2014/main" id="{0D427CF0-0C57-6971-B351-9E873870477F}"/>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39" name="矩形 38">
            <a:hlinkClick r:id="rId34" action="ppaction://hlinksldjump"/>
            <a:extLst>
              <a:ext uri="{FF2B5EF4-FFF2-40B4-BE49-F238E27FC236}">
                <a16:creationId xmlns:a16="http://schemas.microsoft.com/office/drawing/2014/main" id="{8EE2AB93-5AC7-F2D9-6285-28D7F0D89FD7}"/>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8" name="矩形 37">
            <a:hlinkClick r:id="rId35" action="ppaction://hlinksldjump"/>
            <a:extLst>
              <a:ext uri="{FF2B5EF4-FFF2-40B4-BE49-F238E27FC236}">
                <a16:creationId xmlns:a16="http://schemas.microsoft.com/office/drawing/2014/main" id="{D8765BE5-E1FD-8ABF-48D5-6DE1EF07435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37" name="矩形 36">
            <a:hlinkClick r:id="rId35" action="ppaction://hlinksldjump"/>
            <a:extLst>
              <a:ext uri="{FF2B5EF4-FFF2-40B4-BE49-F238E27FC236}">
                <a16:creationId xmlns:a16="http://schemas.microsoft.com/office/drawing/2014/main" id="{070289B5-0F87-845C-5A42-895D6B6FB8C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36" name="矩形 35">
            <a:hlinkClick r:id="rId35" action="ppaction://hlinksldjump"/>
            <a:extLst>
              <a:ext uri="{FF2B5EF4-FFF2-40B4-BE49-F238E27FC236}">
                <a16:creationId xmlns:a16="http://schemas.microsoft.com/office/drawing/2014/main" id="{F199C144-C7D4-00E6-89F5-5727EC2C808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DFDB2C4A-F93A-19B1-F1EC-4EEE4B4EEB9C}"/>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4" name="矩形 33">
            <a:hlinkClick r:id="rId36" action="ppaction://hlinksldjump"/>
            <a:extLst>
              <a:ext uri="{FF2B5EF4-FFF2-40B4-BE49-F238E27FC236}">
                <a16:creationId xmlns:a16="http://schemas.microsoft.com/office/drawing/2014/main" id="{02960720-FF13-556A-C45B-534ED471EDC4}"/>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C9041934-0C45-C51F-8DFA-2A0A27BD746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0F6D9F6A-7C79-02CB-B84E-72B675C76398}"/>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997437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4958973-91B7-87CC-5921-67E06042C2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44958973-91B7-87CC-5921-67E06042C2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30200" y="4986920"/>
            <a:ext cx="11626850" cy="1594855"/>
          </a:xfrm>
        </p:spPr>
        <p:txBody>
          <a:bodyPr>
            <a:noAutofit/>
          </a:bodyPr>
          <a:lstStyle/>
          <a:p>
            <a:r>
              <a:rPr lang="zh-CN" altLang="en-US" sz="2000" dirty="0"/>
              <a:t>不同 </a:t>
            </a:r>
            <a:r>
              <a:rPr lang="en-US" altLang="zh-CN" sz="2000" dirty="0"/>
              <a:t>VLN </a:t>
            </a:r>
            <a:r>
              <a:rPr lang="zh-CN" altLang="en-US" sz="2000" dirty="0"/>
              <a:t>数据集的比较</a:t>
            </a:r>
            <a:endParaRPr lang="en-US" altLang="zh-CN" sz="2000" dirty="0"/>
          </a:p>
          <a:p>
            <a:r>
              <a:rPr lang="zh-CN" altLang="en-US" sz="2000" dirty="0"/>
              <a:t>在 </a:t>
            </a:r>
            <a:r>
              <a:rPr lang="en-US" altLang="zh-CN" sz="2000" dirty="0"/>
              <a:t>VLN </a:t>
            </a:r>
            <a:r>
              <a:rPr lang="zh-CN" altLang="en-US" sz="2000" dirty="0"/>
              <a:t>中，自然语言指令可以是一系列详细的动作描述、一个完整的目标描述，或者只是一个粗略的任务描述，甚至仅仅是人类的需求。 具身代理需要完成的任务可能只是一次导航，或者带有交互的导航，或者需要按顺序完成的多个导航任务。 这些差异给 </a:t>
            </a:r>
            <a:r>
              <a:rPr lang="en-US" altLang="zh-CN" sz="2000" dirty="0"/>
              <a:t>VLN </a:t>
            </a:r>
            <a:r>
              <a:rPr lang="zh-CN" altLang="en-US" sz="2000" dirty="0"/>
              <a:t>带来了不同的挑战，并且已经构建了许多不同的数据集。 基于这些差异，介绍一些重要的 </a:t>
            </a:r>
            <a:r>
              <a:rPr lang="en-US" altLang="zh-CN" sz="2000" dirty="0"/>
              <a:t>VLN </a:t>
            </a:r>
            <a:r>
              <a:rPr lang="zh-CN" altLang="en-US" sz="2000" dirty="0"/>
              <a:t>数据集</a:t>
            </a:r>
            <a:endParaRPr lang="en-US" sz="2000" dirty="0"/>
          </a:p>
        </p:txBody>
      </p:sp>
      <p:pic>
        <p:nvPicPr>
          <p:cNvPr id="6" name="图片 5">
            <a:extLst>
              <a:ext uri="{FF2B5EF4-FFF2-40B4-BE49-F238E27FC236}">
                <a16:creationId xmlns:a16="http://schemas.microsoft.com/office/drawing/2014/main" id="{45EB928A-0BEC-0581-4EF0-120689B7665C}"/>
              </a:ext>
            </a:extLst>
          </p:cNvPr>
          <p:cNvPicPr>
            <a:picLocks noChangeAspect="1"/>
          </p:cNvPicPr>
          <p:nvPr/>
        </p:nvPicPr>
        <p:blipFill>
          <a:blip r:embed="rId5"/>
          <a:stretch>
            <a:fillRect/>
          </a:stretch>
        </p:blipFill>
        <p:spPr>
          <a:xfrm>
            <a:off x="0" y="1439280"/>
            <a:ext cx="12192000" cy="3395240"/>
          </a:xfrm>
          <a:prstGeom prst="rect">
            <a:avLst/>
          </a:prstGeom>
        </p:spPr>
      </p:pic>
    </p:spTree>
    <p:extLst>
      <p:ext uri="{BB962C8B-B14F-4D97-AF65-F5344CB8AC3E}">
        <p14:creationId xmlns:p14="http://schemas.microsoft.com/office/powerpoint/2010/main" val="24870978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——Room to Room (R2R) </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是基于 </a:t>
            </a:r>
            <a:r>
              <a:rPr lang="en-US" altLang="zh-CN" dirty="0"/>
              <a:t>Matterport3D </a:t>
            </a:r>
            <a:r>
              <a:rPr lang="zh-CN" altLang="en-US" dirty="0"/>
              <a:t>的 </a:t>
            </a:r>
            <a:r>
              <a:rPr lang="en-US" altLang="zh-CN" dirty="0"/>
              <a:t>VLN </a:t>
            </a:r>
            <a:r>
              <a:rPr lang="zh-CN" altLang="en-US" dirty="0"/>
              <a:t>数据集。 在 </a:t>
            </a:r>
            <a:r>
              <a:rPr lang="en-US" altLang="zh-CN" dirty="0"/>
              <a:t>R2R </a:t>
            </a:r>
            <a:r>
              <a:rPr lang="zh-CN" altLang="en-US" dirty="0"/>
              <a:t>中，具身代理根据逐步的指令进行导航，选择下一个相邻的导航图节点，根据视觉观察结果前进，直到到达目标位置。 具身代理需要动态跟踪进度，以使导航过程与细粒度的指令保持一致 </a:t>
            </a:r>
            <a:endParaRPr lang="en-US" dirty="0"/>
          </a:p>
        </p:txBody>
      </p:sp>
    </p:spTree>
    <p:extLst>
      <p:ext uri="{BB962C8B-B14F-4D97-AF65-F5344CB8AC3E}">
        <p14:creationId xmlns:p14="http://schemas.microsoft.com/office/powerpoint/2010/main" val="4348058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——Room-for-Room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将 </a:t>
            </a:r>
            <a:r>
              <a:rPr lang="en-US" altLang="zh-CN" dirty="0"/>
              <a:t>R2R </a:t>
            </a:r>
            <a:r>
              <a:rPr lang="zh-CN" altLang="en-US" dirty="0"/>
              <a:t>中的路径扩展到更长的轨迹，这需要更强的长距离指令和历史对齐能力的具身代理</a:t>
            </a:r>
            <a:endParaRPr lang="en-US" dirty="0"/>
          </a:p>
        </p:txBody>
      </p:sp>
    </p:spTree>
    <p:extLst>
      <p:ext uri="{BB962C8B-B14F-4D97-AF65-F5344CB8AC3E}">
        <p14:creationId xmlns:p14="http://schemas.microsoft.com/office/powerpoint/2010/main" val="32707462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——VLN-CE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将 </a:t>
            </a:r>
            <a:r>
              <a:rPr lang="en-US" altLang="zh-CN" dirty="0"/>
              <a:t>R2R </a:t>
            </a:r>
            <a:r>
              <a:rPr lang="zh-CN" altLang="en-US" dirty="0"/>
              <a:t>和 </a:t>
            </a:r>
            <a:r>
              <a:rPr lang="en-US" altLang="zh-CN" dirty="0"/>
              <a:t>R4R </a:t>
            </a:r>
            <a:r>
              <a:rPr lang="zh-CN" altLang="en-US" dirty="0"/>
              <a:t>扩展到连续环境，具身代理可以在场景中自由移动。 这使得具身代理的动作决策更加困难</a:t>
            </a:r>
            <a:endParaRPr lang="en-US" dirty="0"/>
          </a:p>
        </p:txBody>
      </p:sp>
    </p:spTree>
    <p:extLst>
      <p:ext uri="{BB962C8B-B14F-4D97-AF65-F5344CB8AC3E}">
        <p14:creationId xmlns:p14="http://schemas.microsoft.com/office/powerpoint/2010/main" val="16129549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——TOUCHDOWN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与上述基于室内场景的数据集不同，</a:t>
            </a:r>
            <a:r>
              <a:rPr lang="en-US" altLang="zh-CN" dirty="0"/>
              <a:t>TOUCHDOWN </a:t>
            </a:r>
            <a:r>
              <a:rPr lang="zh-CN" altLang="en-US" dirty="0"/>
              <a:t>数据集是基于 </a:t>
            </a:r>
            <a:r>
              <a:rPr lang="en-US" altLang="zh-CN" dirty="0"/>
              <a:t>Google </a:t>
            </a:r>
            <a:r>
              <a:rPr lang="zh-CN" altLang="en-US" dirty="0"/>
              <a:t>街景创建的。 在 </a:t>
            </a:r>
            <a:r>
              <a:rPr lang="en-US" altLang="zh-CN" dirty="0"/>
              <a:t>TOUCHDOWN </a:t>
            </a:r>
            <a:r>
              <a:rPr lang="zh-CN" altLang="en-US" dirty="0"/>
              <a:t>中，具身代理遵循指令，在纽约市的街景渲染模拟中进行导航，以找到指定的目标</a:t>
            </a:r>
            <a:endParaRPr lang="en-US" dirty="0"/>
          </a:p>
        </p:txBody>
      </p:sp>
    </p:spTree>
    <p:extLst>
      <p:ext uri="{BB962C8B-B14F-4D97-AF65-F5344CB8AC3E}">
        <p14:creationId xmlns:p14="http://schemas.microsoft.com/office/powerpoint/2010/main" val="42421789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——REVERIE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与 </a:t>
            </a:r>
            <a:r>
              <a:rPr lang="en-US" altLang="zh-CN" dirty="0"/>
              <a:t>R2R </a:t>
            </a:r>
            <a:r>
              <a:rPr lang="zh-CN" altLang="en-US" dirty="0"/>
              <a:t>相似，</a:t>
            </a:r>
            <a:r>
              <a:rPr lang="en-US" altLang="zh-CN" dirty="0"/>
              <a:t>REVERIE </a:t>
            </a:r>
            <a:r>
              <a:rPr lang="zh-CN" altLang="en-US" dirty="0"/>
              <a:t>数据集也是基于 </a:t>
            </a:r>
            <a:r>
              <a:rPr lang="en-US" altLang="zh-CN" dirty="0"/>
              <a:t>Matterport3D </a:t>
            </a:r>
            <a:r>
              <a:rPr lang="zh-CN" altLang="en-US" dirty="0"/>
              <a:t>模拟器构建的。 </a:t>
            </a:r>
            <a:r>
              <a:rPr lang="en-US" altLang="zh-CN" dirty="0"/>
              <a:t>REVERIE </a:t>
            </a:r>
            <a:r>
              <a:rPr lang="zh-CN" altLang="en-US" dirty="0"/>
              <a:t>要求具身代理准确地定位由简洁的人工标注的高级自然语言指令指定的远距离不可见目标物体，这意味着具身代理需要在场景中的大量物体中找到目标物体</a:t>
            </a:r>
            <a:endParaRPr lang="en-US" dirty="0"/>
          </a:p>
        </p:txBody>
      </p:sp>
    </p:spTree>
    <p:extLst>
      <p:ext uri="{BB962C8B-B14F-4D97-AF65-F5344CB8AC3E}">
        <p14:creationId xmlns:p14="http://schemas.microsoft.com/office/powerpoint/2010/main" val="24414957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——SOON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 </a:t>
            </a:r>
            <a:r>
              <a:rPr lang="en-US" altLang="zh-CN" dirty="0"/>
              <a:t>SOON </a:t>
            </a:r>
            <a:r>
              <a:rPr lang="zh-CN" altLang="en-US" dirty="0"/>
              <a:t>中，代理接收一个从粗到细的复杂指令，以在 </a:t>
            </a:r>
            <a:r>
              <a:rPr lang="en-US" altLang="zh-CN" dirty="0"/>
              <a:t>3D </a:t>
            </a:r>
            <a:r>
              <a:rPr lang="zh-CN" altLang="en-US" dirty="0"/>
              <a:t>环境中找到目标对象。 在导航过程中，代理首先搜索较大的区域，然后根据视觉场景和指令逐渐缩小搜索范围。 这使得 </a:t>
            </a:r>
            <a:r>
              <a:rPr lang="en-US" altLang="zh-CN" dirty="0"/>
              <a:t>SOON </a:t>
            </a:r>
            <a:r>
              <a:rPr lang="zh-CN" altLang="en-US" dirty="0"/>
              <a:t>的导航以目标为导向，并且独立于初始位置。</a:t>
            </a:r>
            <a:endParaRPr lang="en-US" dirty="0"/>
          </a:p>
        </p:txBody>
      </p:sp>
    </p:spTree>
    <p:extLst>
      <p:ext uri="{BB962C8B-B14F-4D97-AF65-F5344CB8AC3E}">
        <p14:creationId xmlns:p14="http://schemas.microsoft.com/office/powerpoint/2010/main" val="42821011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——DDN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DDN </a:t>
            </a:r>
            <a:r>
              <a:rPr lang="zh-CN" altLang="en-US" dirty="0"/>
              <a:t>在这些数据集的基础上更进一步，只提供人类需求，而不指定明确的目标。 代理需要在场景中导航以找到满足人类需求的对象</a:t>
            </a:r>
            <a:endParaRPr lang="en-US" dirty="0"/>
          </a:p>
        </p:txBody>
      </p:sp>
    </p:spTree>
    <p:extLst>
      <p:ext uri="{BB962C8B-B14F-4D97-AF65-F5344CB8AC3E}">
        <p14:creationId xmlns:p14="http://schemas.microsoft.com/office/powerpoint/2010/main" val="862850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——ALFRED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ALFRED </a:t>
            </a:r>
            <a:r>
              <a:rPr lang="zh-CN" altLang="en-US" dirty="0"/>
              <a:t>数据集基于 </a:t>
            </a:r>
            <a:r>
              <a:rPr lang="en-US" altLang="zh-CN" dirty="0"/>
              <a:t>AI2-THOR </a:t>
            </a:r>
            <a:r>
              <a:rPr lang="zh-CN" altLang="en-US" dirty="0"/>
              <a:t>模拟器。 在 </a:t>
            </a:r>
            <a:r>
              <a:rPr lang="en-US" altLang="zh-CN" dirty="0"/>
              <a:t>ALFRED </a:t>
            </a:r>
            <a:r>
              <a:rPr lang="zh-CN" altLang="en-US" dirty="0"/>
              <a:t>中，具身代理需要理解环境观察结果，并根据粗粒度和细粒度指令在交互式环境中完成家务</a:t>
            </a:r>
            <a:endParaRPr lang="en-US" dirty="0"/>
          </a:p>
        </p:txBody>
      </p:sp>
    </p:spTree>
    <p:extLst>
      <p:ext uri="{BB962C8B-B14F-4D97-AF65-F5344CB8AC3E}">
        <p14:creationId xmlns:p14="http://schemas.microsoft.com/office/powerpoint/2010/main" val="2345155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5" name="图片 4">
            <a:extLst>
              <a:ext uri="{FF2B5EF4-FFF2-40B4-BE49-F238E27FC236}">
                <a16:creationId xmlns:a16="http://schemas.microsoft.com/office/drawing/2014/main" id="{76D1A462-C6E5-68FA-1C5C-5BD5D8C513E2}"/>
              </a:ext>
            </a:extLst>
          </p:cNvPr>
          <p:cNvPicPr>
            <a:picLocks noChangeAspect="1"/>
          </p:cNvPicPr>
          <p:nvPr/>
        </p:nvPicPr>
        <p:blipFill>
          <a:blip r:embed="rId5"/>
          <a:stretch>
            <a:fillRect/>
          </a:stretch>
        </p:blipFill>
        <p:spPr>
          <a:xfrm>
            <a:off x="5355885" y="1386177"/>
            <a:ext cx="6408975" cy="4823878"/>
          </a:xfrm>
          <a:prstGeom prst="rect">
            <a:avLst/>
          </a:prstGeom>
        </p:spPr>
      </p:pic>
      <p:sp>
        <p:nvSpPr>
          <p:cNvPr id="7" name="内容占位符 2">
            <a:extLst>
              <a:ext uri="{FF2B5EF4-FFF2-40B4-BE49-F238E27FC236}">
                <a16:creationId xmlns:a16="http://schemas.microsoft.com/office/drawing/2014/main" id="{9F74D03F-EC23-16EF-3207-983ABD3958F5}"/>
              </a:ext>
            </a:extLst>
          </p:cNvPr>
          <p:cNvSpPr>
            <a:spLocks noGrp="1"/>
          </p:cNvSpPr>
          <p:nvPr>
            <p:ph idx="1"/>
          </p:nvPr>
        </p:nvSpPr>
        <p:spPr>
          <a:xfrm>
            <a:off x="427140" y="2065741"/>
            <a:ext cx="4782105" cy="3588440"/>
          </a:xfrm>
        </p:spPr>
        <p:txBody>
          <a:bodyPr>
            <a:normAutofit/>
          </a:bodyPr>
          <a:lstStyle/>
          <a:p>
            <a:pPr>
              <a:buFont typeface="Wingdings" panose="05000000000000000000" pitchFamily="2" charset="2"/>
              <a:buChar char="Ø"/>
            </a:pPr>
            <a:r>
              <a:rPr lang="zh-CN" altLang="en-US" sz="2400" dirty="0"/>
              <a:t>具身智能体主动与物理环境交互，涵盖各种各样的具体形式，包括机器人、智能家电、智能眼镜、自动驾驶汽车等。 </a:t>
            </a:r>
            <a:endParaRPr lang="en-US" altLang="zh-CN" sz="2400" dirty="0"/>
          </a:p>
          <a:p>
            <a:pPr>
              <a:buFont typeface="Wingdings" panose="05000000000000000000" pitchFamily="2" charset="2"/>
              <a:buChar char="Ø"/>
            </a:pPr>
            <a:r>
              <a:rPr lang="zh-CN" altLang="en-US" sz="2400" dirty="0"/>
              <a:t>其中，机器人脱颖而出，成为最突出的体现之一。 </a:t>
            </a:r>
            <a:endParaRPr lang="en-US" altLang="zh-CN" sz="2400" dirty="0"/>
          </a:p>
          <a:p>
            <a:pPr>
              <a:buFont typeface="Wingdings" panose="05000000000000000000" pitchFamily="2" charset="2"/>
              <a:buChar char="Ø"/>
            </a:pPr>
            <a:r>
              <a:rPr lang="zh-CN" altLang="en-US" sz="2400" dirty="0"/>
              <a:t>根据应用的不同，机器人以各种形式设计，以利用其硬件特性来执行特定任务</a:t>
            </a:r>
            <a:endParaRPr lang="en-US" altLang="zh-CN" sz="2400" dirty="0"/>
          </a:p>
        </p:txBody>
      </p:sp>
    </p:spTree>
    <p:extLst>
      <p:ext uri="{BB962C8B-B14F-4D97-AF65-F5344CB8AC3E}">
        <p14:creationId xmlns:p14="http://schemas.microsoft.com/office/powerpoint/2010/main" val="37338843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——OVMM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OVMM </a:t>
            </a:r>
            <a:r>
              <a:rPr lang="zh-CN" altLang="en-US" dirty="0"/>
              <a:t>的任务是在任何未见过的环境中选择任何物体，并将它放置在指定的位置。 代理需要在家庭环境中定位目标物体，导航并抓取它，然后导航到目标位置放下物体。 </a:t>
            </a:r>
            <a:r>
              <a:rPr lang="en-US" altLang="zh-CN" dirty="0"/>
              <a:t>OVMM </a:t>
            </a:r>
            <a:r>
              <a:rPr lang="zh-CN" altLang="en-US" dirty="0"/>
              <a:t>提供了一个基于 </a:t>
            </a:r>
            <a:r>
              <a:rPr lang="en-US" altLang="zh-CN" dirty="0"/>
              <a:t>Habitat </a:t>
            </a:r>
            <a:r>
              <a:rPr lang="zh-CN" altLang="en-US" dirty="0"/>
              <a:t>的模拟，以及在现实世界中实施的框架</a:t>
            </a:r>
            <a:endParaRPr lang="en-US" dirty="0"/>
          </a:p>
        </p:txBody>
      </p:sp>
    </p:spTree>
    <p:extLst>
      <p:ext uri="{BB962C8B-B14F-4D97-AF65-F5344CB8AC3E}">
        <p14:creationId xmlns:p14="http://schemas.microsoft.com/office/powerpoint/2010/main" val="10496360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——Behavior-1K</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Behavior-1K </a:t>
            </a:r>
            <a:r>
              <a:rPr lang="zh-CN" altLang="en-US" dirty="0"/>
              <a:t>数据集基于人类需求，包含 </a:t>
            </a:r>
            <a:r>
              <a:rPr lang="en-US" altLang="zh-CN" dirty="0"/>
              <a:t>1,000 </a:t>
            </a:r>
            <a:r>
              <a:rPr lang="zh-CN" altLang="en-US" dirty="0"/>
              <a:t>个长序列、复杂、技能依赖的日常任务，这些任务是在 </a:t>
            </a:r>
            <a:r>
              <a:rPr lang="en-US" altLang="zh-CN" dirty="0" err="1"/>
              <a:t>OmniGibson</a:t>
            </a:r>
            <a:r>
              <a:rPr lang="en-US" altLang="zh-CN" dirty="0"/>
              <a:t> </a:t>
            </a:r>
            <a:r>
              <a:rPr lang="zh-CN" altLang="en-US" dirty="0"/>
              <a:t>中设计的，</a:t>
            </a:r>
            <a:r>
              <a:rPr lang="en-US" altLang="zh-CN" dirty="0" err="1"/>
              <a:t>OmniGibson</a:t>
            </a:r>
            <a:r>
              <a:rPr lang="en-US" altLang="zh-CN" dirty="0"/>
              <a:t> </a:t>
            </a:r>
            <a:r>
              <a:rPr lang="zh-CN" altLang="en-US" dirty="0"/>
              <a:t>是 </a:t>
            </a:r>
            <a:r>
              <a:rPr lang="en-US" altLang="zh-CN" dirty="0" err="1"/>
              <a:t>iGibson</a:t>
            </a:r>
            <a:r>
              <a:rPr lang="en-US" altLang="zh-CN" dirty="0"/>
              <a:t> </a:t>
            </a:r>
            <a:r>
              <a:rPr lang="zh-CN" altLang="en-US" dirty="0"/>
              <a:t>模拟环境的扩展。 代理需要完成长跨度导航</a:t>
            </a:r>
            <a:r>
              <a:rPr lang="en-US" altLang="zh-CN" dirty="0"/>
              <a:t>-</a:t>
            </a:r>
            <a:r>
              <a:rPr lang="zh-CN" altLang="en-US" dirty="0"/>
              <a:t>交互任务，这些任务包含数千个基于视觉信息和语言指令的低级动作步骤。 这些复杂的任务需要强大的理解和记忆能力</a:t>
            </a:r>
            <a:endParaRPr lang="en-US" dirty="0"/>
          </a:p>
        </p:txBody>
      </p:sp>
    </p:spTree>
    <p:extLst>
      <p:ext uri="{BB962C8B-B14F-4D97-AF65-F5344CB8AC3E}">
        <p14:creationId xmlns:p14="http://schemas.microsoft.com/office/powerpoint/2010/main" val="15738644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——CVDN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CVDN </a:t>
            </a:r>
            <a:r>
              <a:rPr lang="zh-CN" altLang="en-US" dirty="0"/>
              <a:t>需要具身代理根据对话历史导航到目标，并在不确定时询问问题以帮助决定下一步行动</a:t>
            </a:r>
            <a:endParaRPr lang="en-US" altLang="zh-CN" dirty="0"/>
          </a:p>
          <a:p>
            <a:r>
              <a:rPr lang="zh-CN" altLang="en-US" dirty="0">
                <a:solidFill>
                  <a:srgbClr val="FF0000"/>
                </a:solidFill>
              </a:rPr>
              <a:t>这些数据集都引入了额外的预言，而具身智能体需要通过提问来获得更多有利于导航的信息</a:t>
            </a:r>
            <a:endParaRPr lang="en-US" dirty="0">
              <a:solidFill>
                <a:srgbClr val="FF0000"/>
              </a:solidFill>
            </a:endParaRPr>
          </a:p>
        </p:txBody>
      </p:sp>
    </p:spTree>
    <p:extLst>
      <p:ext uri="{BB962C8B-B14F-4D97-AF65-F5344CB8AC3E}">
        <p14:creationId xmlns:p14="http://schemas.microsoft.com/office/powerpoint/2010/main" val="33555883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en-US" altLang="zh-CN" sz="4400" b="1" dirty="0" err="1">
                <a:solidFill>
                  <a:schemeClr val="tx1"/>
                </a:solidFill>
              </a:rPr>
              <a:t>DialFRED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DialFRED</a:t>
            </a:r>
            <a:r>
              <a:rPr lang="en-US" altLang="zh-CN" dirty="0"/>
              <a:t> </a:t>
            </a:r>
            <a:r>
              <a:rPr lang="zh-CN" altLang="en-US" dirty="0"/>
              <a:t>是 </a:t>
            </a:r>
            <a:r>
              <a:rPr lang="en-US" altLang="zh-CN" dirty="0"/>
              <a:t>ALFRED </a:t>
            </a:r>
            <a:r>
              <a:rPr lang="zh-CN" altLang="en-US" dirty="0"/>
              <a:t>的扩展，允许代理在导航和交互过程中提出问题以获得帮助</a:t>
            </a:r>
            <a:endParaRPr lang="en-US" altLang="zh-CN" dirty="0"/>
          </a:p>
          <a:p>
            <a:r>
              <a:rPr lang="zh-CN" altLang="en-US" dirty="0">
                <a:solidFill>
                  <a:srgbClr val="FF0000"/>
                </a:solidFill>
              </a:rPr>
              <a:t>这些数据集都引入了额外的预言，而具身智能体需要通过提问来获得更多有利于导航的信息</a:t>
            </a:r>
            <a:endParaRPr lang="en-US" dirty="0">
              <a:solidFill>
                <a:srgbClr val="FF0000"/>
              </a:solidFill>
            </a:endParaRPr>
          </a:p>
        </p:txBody>
      </p:sp>
    </p:spTree>
    <p:extLst>
      <p:ext uri="{BB962C8B-B14F-4D97-AF65-F5344CB8AC3E}">
        <p14:creationId xmlns:p14="http://schemas.microsoft.com/office/powerpoint/2010/main" val="4127218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9A830BD2-2ADD-A9F4-3D3D-DB8866F8D38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56" name="矩形 55">
            <a:hlinkClick r:id="rId29" action="ppaction://hlinksldjump"/>
            <a:extLst>
              <a:ext uri="{FF2B5EF4-FFF2-40B4-BE49-F238E27FC236}">
                <a16:creationId xmlns:a16="http://schemas.microsoft.com/office/drawing/2014/main" id="{C71452D1-58AD-64E9-A6A6-3C027D88CA7D}"/>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55" name="矩形 54">
            <a:hlinkClick r:id="rId29" action="ppaction://hlinksldjump"/>
            <a:extLst>
              <a:ext uri="{FF2B5EF4-FFF2-40B4-BE49-F238E27FC236}">
                <a16:creationId xmlns:a16="http://schemas.microsoft.com/office/drawing/2014/main" id="{F3CA0CBE-D2FB-13D0-0FEB-48A83F03BC9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54" name="矩形 53">
            <a:extLst>
              <a:ext uri="{FF2B5EF4-FFF2-40B4-BE49-F238E27FC236}">
                <a16:creationId xmlns:a16="http://schemas.microsoft.com/office/drawing/2014/main" id="{AA841330-842F-470C-9FB2-D7861D543CDA}"/>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3" name="矩形 52">
            <a:hlinkClick r:id="rId30" action="ppaction://hlinksldjump"/>
            <a:extLst>
              <a:ext uri="{FF2B5EF4-FFF2-40B4-BE49-F238E27FC236}">
                <a16:creationId xmlns:a16="http://schemas.microsoft.com/office/drawing/2014/main" id="{34D47764-AC20-5A2D-85C1-618E473896F7}"/>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124</a:t>
            </a:r>
          </a:p>
        </p:txBody>
      </p:sp>
      <p:sp>
        <p:nvSpPr>
          <p:cNvPr id="52" name="矩形 51">
            <a:hlinkClick r:id="rId30" action="ppaction://hlinksldjump"/>
            <a:extLst>
              <a:ext uri="{FF2B5EF4-FFF2-40B4-BE49-F238E27FC236}">
                <a16:creationId xmlns:a16="http://schemas.microsoft.com/office/drawing/2014/main" id="{94E324FC-B968-4435-DA42-4011957F838B}"/>
              </a:ext>
            </a:extLst>
          </p:cNvPr>
          <p:cNvSpPr/>
          <p:nvPr>
            <p:custDataLst>
              <p:tags r:id="rId7"/>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51" name="矩形 50">
            <a:hlinkClick r:id="rId30" action="ppaction://hlinksldjump"/>
            <a:extLst>
              <a:ext uri="{FF2B5EF4-FFF2-40B4-BE49-F238E27FC236}">
                <a16:creationId xmlns:a16="http://schemas.microsoft.com/office/drawing/2014/main" id="{B375BB6D-AC46-9D49-BF9C-730616EBC97B}"/>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50" name="矩形 49">
            <a:hlinkClick r:id="rId31" action="ppaction://hlinksldjump"/>
            <a:extLst>
              <a:ext uri="{FF2B5EF4-FFF2-40B4-BE49-F238E27FC236}">
                <a16:creationId xmlns:a16="http://schemas.microsoft.com/office/drawing/2014/main" id="{95E5CB4B-F122-4461-CB3B-888B1EF611E9}"/>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110</a:t>
            </a:r>
          </a:p>
        </p:txBody>
      </p:sp>
      <p:sp>
        <p:nvSpPr>
          <p:cNvPr id="49" name="矩形 48">
            <a:hlinkClick r:id="rId31" action="ppaction://hlinksldjump"/>
            <a:extLst>
              <a:ext uri="{FF2B5EF4-FFF2-40B4-BE49-F238E27FC236}">
                <a16:creationId xmlns:a16="http://schemas.microsoft.com/office/drawing/2014/main" id="{417FD25B-F7E3-9504-95CF-CF83482A9D5E}"/>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48" name="矩形 47">
            <a:hlinkClick r:id="rId31" action="ppaction://hlinksldjump"/>
            <a:extLst>
              <a:ext uri="{FF2B5EF4-FFF2-40B4-BE49-F238E27FC236}">
                <a16:creationId xmlns:a16="http://schemas.microsoft.com/office/drawing/2014/main" id="{4C856130-DF04-E58A-9DE0-4C72A5D19AED}"/>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47" name="矩形 46">
            <a:hlinkClick r:id="rId32" action="ppaction://hlinksldjump"/>
            <a:extLst>
              <a:ext uri="{FF2B5EF4-FFF2-40B4-BE49-F238E27FC236}">
                <a16:creationId xmlns:a16="http://schemas.microsoft.com/office/drawing/2014/main" id="{E36A214C-7FF6-024D-95CD-C9E0F497D34C}"/>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107</a:t>
            </a:r>
          </a:p>
        </p:txBody>
      </p:sp>
      <p:sp>
        <p:nvSpPr>
          <p:cNvPr id="46" name="矩形 45">
            <a:hlinkClick r:id="rId32" action="ppaction://hlinksldjump"/>
            <a:extLst>
              <a:ext uri="{FF2B5EF4-FFF2-40B4-BE49-F238E27FC236}">
                <a16:creationId xmlns:a16="http://schemas.microsoft.com/office/drawing/2014/main" id="{8A61D61C-3F77-C4F5-A574-9A72D53BE45F}"/>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5" name="矩形 44">
            <a:hlinkClick r:id="rId32" action="ppaction://hlinksldjump"/>
            <a:extLst>
              <a:ext uri="{FF2B5EF4-FFF2-40B4-BE49-F238E27FC236}">
                <a16:creationId xmlns:a16="http://schemas.microsoft.com/office/drawing/2014/main" id="{6D8646F0-224B-651B-055F-B762718B4974}"/>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44" name="矩形 43">
            <a:hlinkClick r:id="rId33" action="ppaction://hlinksldjump"/>
            <a:extLst>
              <a:ext uri="{FF2B5EF4-FFF2-40B4-BE49-F238E27FC236}">
                <a16:creationId xmlns:a16="http://schemas.microsoft.com/office/drawing/2014/main" id="{C2D0BDCF-48EC-62B1-ED39-16F21705D7EB}"/>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43" name="矩形 42">
            <a:hlinkClick r:id="rId33" action="ppaction://hlinksldjump"/>
            <a:extLst>
              <a:ext uri="{FF2B5EF4-FFF2-40B4-BE49-F238E27FC236}">
                <a16:creationId xmlns:a16="http://schemas.microsoft.com/office/drawing/2014/main" id="{C769FF90-BA5E-86E1-6179-00C445E5388C}"/>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42" name="矩形 41">
            <a:hlinkClick r:id="rId33" action="ppaction://hlinksldjump"/>
            <a:extLst>
              <a:ext uri="{FF2B5EF4-FFF2-40B4-BE49-F238E27FC236}">
                <a16:creationId xmlns:a16="http://schemas.microsoft.com/office/drawing/2014/main" id="{3AD6BF7C-5C2E-802E-A7A9-32E53885D5F6}"/>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1" name="矩形 40">
            <a:hlinkClick r:id="rId34" action="ppaction://hlinksldjump"/>
            <a:extLst>
              <a:ext uri="{FF2B5EF4-FFF2-40B4-BE49-F238E27FC236}">
                <a16:creationId xmlns:a16="http://schemas.microsoft.com/office/drawing/2014/main" id="{C113524F-D68D-CB43-41B8-13920F6E1D7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40" name="矩形 39">
            <a:hlinkClick r:id="rId34" action="ppaction://hlinksldjump"/>
            <a:extLst>
              <a:ext uri="{FF2B5EF4-FFF2-40B4-BE49-F238E27FC236}">
                <a16:creationId xmlns:a16="http://schemas.microsoft.com/office/drawing/2014/main" id="{3013F698-FCEF-8C0F-DC11-73B345A9B613}"/>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39" name="矩形 38">
            <a:hlinkClick r:id="rId34" action="ppaction://hlinksldjump"/>
            <a:extLst>
              <a:ext uri="{FF2B5EF4-FFF2-40B4-BE49-F238E27FC236}">
                <a16:creationId xmlns:a16="http://schemas.microsoft.com/office/drawing/2014/main" id="{A1334303-476F-6031-B479-721764AF3DF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8" name="矩形 37">
            <a:hlinkClick r:id="rId35" action="ppaction://hlinksldjump"/>
            <a:extLst>
              <a:ext uri="{FF2B5EF4-FFF2-40B4-BE49-F238E27FC236}">
                <a16:creationId xmlns:a16="http://schemas.microsoft.com/office/drawing/2014/main" id="{518F079D-843F-CA0D-671E-34C58178FB9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37" name="矩形 36">
            <a:hlinkClick r:id="rId35" action="ppaction://hlinksldjump"/>
            <a:extLst>
              <a:ext uri="{FF2B5EF4-FFF2-40B4-BE49-F238E27FC236}">
                <a16:creationId xmlns:a16="http://schemas.microsoft.com/office/drawing/2014/main" id="{A87FE66F-168B-28E5-44E4-C659264390BC}"/>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36" name="矩形 35">
            <a:hlinkClick r:id="rId35" action="ppaction://hlinksldjump"/>
            <a:extLst>
              <a:ext uri="{FF2B5EF4-FFF2-40B4-BE49-F238E27FC236}">
                <a16:creationId xmlns:a16="http://schemas.microsoft.com/office/drawing/2014/main" id="{446F25A5-2B63-FF6B-385E-047ADB9329F7}"/>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15658CFF-7327-43A5-C72A-840C6182B0F9}"/>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4" name="矩形 33">
            <a:hlinkClick r:id="rId36" action="ppaction://hlinksldjump"/>
            <a:extLst>
              <a:ext uri="{FF2B5EF4-FFF2-40B4-BE49-F238E27FC236}">
                <a16:creationId xmlns:a16="http://schemas.microsoft.com/office/drawing/2014/main" id="{7AA17D16-44F6-6FE5-52C4-2996D332F898}"/>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6CA9E5FC-54FC-8363-9590-6369799626E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D9FB053A-E334-A721-815B-A61B0853FF4F}"/>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1528899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515224" y="1825625"/>
            <a:ext cx="3838575" cy="4351338"/>
          </a:xfrm>
        </p:spPr>
        <p:txBody>
          <a:bodyPr/>
          <a:lstStyle/>
          <a:p>
            <a:r>
              <a:rPr lang="en-US" dirty="0"/>
              <a:t>VLN </a:t>
            </a:r>
            <a:r>
              <a:rPr lang="zh-CN" altLang="en-US" dirty="0"/>
              <a:t>方法的比较</a:t>
            </a:r>
            <a:endParaRPr lang="en-US" dirty="0"/>
          </a:p>
        </p:txBody>
      </p:sp>
      <p:pic>
        <p:nvPicPr>
          <p:cNvPr id="6" name="图片 5">
            <a:extLst>
              <a:ext uri="{FF2B5EF4-FFF2-40B4-BE49-F238E27FC236}">
                <a16:creationId xmlns:a16="http://schemas.microsoft.com/office/drawing/2014/main" id="{5EBFD1F5-7E24-655C-7887-00FA716CA305}"/>
              </a:ext>
            </a:extLst>
          </p:cNvPr>
          <p:cNvPicPr>
            <a:picLocks noChangeAspect="1"/>
          </p:cNvPicPr>
          <p:nvPr/>
        </p:nvPicPr>
        <p:blipFill>
          <a:blip r:embed="rId5"/>
          <a:stretch>
            <a:fillRect/>
          </a:stretch>
        </p:blipFill>
        <p:spPr>
          <a:xfrm>
            <a:off x="588091" y="1565648"/>
            <a:ext cx="6627098" cy="4871291"/>
          </a:xfrm>
          <a:prstGeom prst="rect">
            <a:avLst/>
          </a:prstGeom>
        </p:spPr>
      </p:pic>
    </p:spTree>
    <p:extLst>
      <p:ext uri="{BB962C8B-B14F-4D97-AF65-F5344CB8AC3E}">
        <p14:creationId xmlns:p14="http://schemas.microsoft.com/office/powerpoint/2010/main" val="33861782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normAutofit/>
          </a:bodyPr>
          <a:lstStyle/>
          <a:p>
            <a:r>
              <a:rPr lang="zh-CN" altLang="en-US" sz="2400" dirty="0"/>
              <a:t>随着大型语言模型（</a:t>
            </a:r>
            <a:r>
              <a:rPr lang="en-US" altLang="zh-CN" sz="2400" dirty="0"/>
              <a:t>LLM</a:t>
            </a:r>
            <a:r>
              <a:rPr lang="zh-CN" altLang="en-US" sz="2400" dirty="0"/>
              <a:t>）的惊人表现，视觉语言导航（</a:t>
            </a:r>
            <a:r>
              <a:rPr lang="en-US" altLang="zh-CN" sz="2400" dirty="0"/>
              <a:t>VLN</a:t>
            </a:r>
            <a:r>
              <a:rPr lang="zh-CN" altLang="en-US" sz="2400" dirty="0"/>
              <a:t>）近年来取得了长足的进步，</a:t>
            </a:r>
            <a:r>
              <a:rPr lang="en-US" altLang="zh-CN" sz="2400" dirty="0"/>
              <a:t>VLN </a:t>
            </a:r>
            <a:r>
              <a:rPr lang="zh-CN" altLang="en-US" sz="2400" dirty="0"/>
              <a:t>的方向和重点也因此受到了深刻的影响。 尽管如此，</a:t>
            </a:r>
            <a:r>
              <a:rPr lang="en-US" altLang="zh-CN" sz="2400" dirty="0"/>
              <a:t>VLN </a:t>
            </a:r>
            <a:r>
              <a:rPr lang="zh-CN" altLang="en-US" sz="2400" dirty="0"/>
              <a:t>方法可以分为两个方向：基于记忆理解 和 基于未来预测</a:t>
            </a:r>
            <a:endParaRPr lang="en-US" altLang="zh-CN" sz="2400" dirty="0"/>
          </a:p>
          <a:p>
            <a:r>
              <a:rPr lang="zh-CN" altLang="en-US" sz="2400" dirty="0"/>
              <a:t>基于记忆理解的方法侧重于对环境的感知和理解，以及基于历史观察或轨迹的模型设计，这是一种基于过去学习的方法。 基于未来预测的方法更加关注对未来状态的建模、预测和理解，这是一种面向未来学习的方法。 由于 </a:t>
            </a:r>
            <a:r>
              <a:rPr lang="en-US" altLang="zh-CN" sz="2400" dirty="0"/>
              <a:t>VLN </a:t>
            </a:r>
            <a:r>
              <a:rPr lang="zh-CN" altLang="en-US" sz="2400" dirty="0"/>
              <a:t>可以被视为一个部分可观察的马尔可夫决策过程，其中未来的观察结果取决于当前的环境和智能体的行为，因此历史信息对导航决策，尤其是长跨度导航决策具有重要意义，因此基于记忆理解的方法一直是 </a:t>
            </a:r>
            <a:r>
              <a:rPr lang="en-US" altLang="zh-CN" sz="2400" dirty="0"/>
              <a:t>VLN </a:t>
            </a:r>
            <a:r>
              <a:rPr lang="zh-CN" altLang="en-US" sz="2400" dirty="0"/>
              <a:t>的主流。 但是，基于未来预测的方法仍然具有重要意义。 它对环境的基本理解在 </a:t>
            </a:r>
            <a:r>
              <a:rPr lang="en-US" altLang="zh-CN" sz="2400" dirty="0"/>
              <a:t>VLN </a:t>
            </a:r>
            <a:r>
              <a:rPr lang="zh-CN" altLang="en-US" sz="2400" dirty="0"/>
              <a:t>的连续环境中具有重要价值，特别是在世界模型概念兴起的情况下，基于未来预测的方法越来越受到研究人员的关注</a:t>
            </a:r>
            <a:endParaRPr lang="en-US" sz="2400" dirty="0"/>
          </a:p>
        </p:txBody>
      </p:sp>
    </p:spTree>
    <p:extLst>
      <p:ext uri="{BB962C8B-B14F-4D97-AF65-F5344CB8AC3E}">
        <p14:creationId xmlns:p14="http://schemas.microsoft.com/office/powerpoint/2010/main" val="37630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基于图的学习是基于记忆理解方法的重要组成部分。 基于图的学习通常以图的形式表示导航过程，其中具身智能体在每个时间步获得的信息被编码为图的节点。具身智能体获取全局或部分导航图信息作为历史轨迹的表示</a:t>
            </a:r>
            <a:endParaRPr lang="en-US" dirty="0"/>
          </a:p>
        </p:txBody>
      </p:sp>
    </p:spTree>
    <p:extLst>
      <p:ext uri="{BB962C8B-B14F-4D97-AF65-F5344CB8AC3E}">
        <p14:creationId xmlns:p14="http://schemas.microsoft.com/office/powerpoint/2010/main" val="38383202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b="1" dirty="0"/>
              <a:t>——VERG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VERG </a:t>
            </a:r>
            <a:r>
              <a:rPr lang="zh-CN" altLang="en-US" dirty="0"/>
              <a:t>分别对每个节点的语言信息和视觉信息进行编码，设计了一种新的语言和视觉实体关系图来模拟文本和视觉之间的跨模态关系，以及视觉实体之间的模态内关系</a:t>
            </a:r>
            <a:endParaRPr lang="en-US" dirty="0"/>
          </a:p>
        </p:txBody>
      </p:sp>
    </p:spTree>
    <p:extLst>
      <p:ext uri="{BB962C8B-B14F-4D97-AF65-F5344CB8AC3E}">
        <p14:creationId xmlns:p14="http://schemas.microsoft.com/office/powerpoint/2010/main" val="37676276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——LM-Nav</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LM-Nav </a:t>
            </a:r>
            <a:r>
              <a:rPr lang="zh-CN" altLang="en-US" dirty="0"/>
              <a:t>使用了一个以目标为条件的距离函数来推断原始观测集之间的连接并构建一个导航图，并通过一个 </a:t>
            </a:r>
            <a:r>
              <a:rPr lang="en-US" altLang="zh-CN" dirty="0"/>
              <a:t>LLM </a:t>
            </a:r>
            <a:r>
              <a:rPr lang="zh-CN" altLang="en-US" dirty="0"/>
              <a:t>从指令中提取地标，使用一个视觉语言模型将它们与导航图的节点进行匹配</a:t>
            </a:r>
            <a:endParaRPr lang="en-US" dirty="0"/>
          </a:p>
        </p:txBody>
      </p:sp>
    </p:spTree>
    <p:extLst>
      <p:ext uri="{BB962C8B-B14F-4D97-AF65-F5344CB8AC3E}">
        <p14:creationId xmlns:p14="http://schemas.microsoft.com/office/powerpoint/2010/main" val="3496913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hlinkClick r:id="rId27" action="ppaction://hlinksldjump"/>
            <a:extLst>
              <a:ext uri="{FF2B5EF4-FFF2-40B4-BE49-F238E27FC236}">
                <a16:creationId xmlns:a16="http://schemas.microsoft.com/office/drawing/2014/main" id="{6068E8F2-250D-11CE-509E-C1B85C79E83A}"/>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74" name="矩形 73">
            <a:hlinkClick r:id="rId27" action="ppaction://hlinksldjump"/>
            <a:extLst>
              <a:ext uri="{FF2B5EF4-FFF2-40B4-BE49-F238E27FC236}">
                <a16:creationId xmlns:a16="http://schemas.microsoft.com/office/drawing/2014/main" id="{69FBE9F7-3F07-485E-0344-BA78E85F5A6C}"/>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73" name="矩形 72">
            <a:hlinkClick r:id="rId27" action="ppaction://hlinksldjump"/>
            <a:extLst>
              <a:ext uri="{FF2B5EF4-FFF2-40B4-BE49-F238E27FC236}">
                <a16:creationId xmlns:a16="http://schemas.microsoft.com/office/drawing/2014/main" id="{438962DD-E2B8-8AED-052E-5A9C66104AC0}"/>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72" name="矩形 71">
            <a:hlinkClick r:id="rId28" action="ppaction://hlinksldjump"/>
            <a:extLst>
              <a:ext uri="{FF2B5EF4-FFF2-40B4-BE49-F238E27FC236}">
                <a16:creationId xmlns:a16="http://schemas.microsoft.com/office/drawing/2014/main" id="{5F344DC1-94F7-789D-48BD-C7F42C1AF3FD}"/>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71" name="矩形 70">
            <a:hlinkClick r:id="rId28" action="ppaction://hlinksldjump"/>
            <a:extLst>
              <a:ext uri="{FF2B5EF4-FFF2-40B4-BE49-F238E27FC236}">
                <a16:creationId xmlns:a16="http://schemas.microsoft.com/office/drawing/2014/main" id="{3FAD6F80-F47F-7F39-8181-3F2E84475EBA}"/>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70" name="矩形 69">
            <a:hlinkClick r:id="rId28" action="ppaction://hlinksldjump"/>
            <a:extLst>
              <a:ext uri="{FF2B5EF4-FFF2-40B4-BE49-F238E27FC236}">
                <a16:creationId xmlns:a16="http://schemas.microsoft.com/office/drawing/2014/main" id="{CB1717FB-29A8-A979-6AF0-B6B0ED3B1031}"/>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69" name="矩形 68">
            <a:hlinkClick r:id="rId29" action="ppaction://hlinksldjump"/>
            <a:extLst>
              <a:ext uri="{FF2B5EF4-FFF2-40B4-BE49-F238E27FC236}">
                <a16:creationId xmlns:a16="http://schemas.microsoft.com/office/drawing/2014/main" id="{99D9F109-4D03-928A-EA84-3DF853D9B37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68" name="矩形 67">
            <a:hlinkClick r:id="rId29" action="ppaction://hlinksldjump"/>
            <a:extLst>
              <a:ext uri="{FF2B5EF4-FFF2-40B4-BE49-F238E27FC236}">
                <a16:creationId xmlns:a16="http://schemas.microsoft.com/office/drawing/2014/main" id="{5B6C8AFF-E493-8495-0E50-9FCD89C287F3}"/>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67" name="矩形 66">
            <a:hlinkClick r:id="rId29" action="ppaction://hlinksldjump"/>
            <a:extLst>
              <a:ext uri="{FF2B5EF4-FFF2-40B4-BE49-F238E27FC236}">
                <a16:creationId xmlns:a16="http://schemas.microsoft.com/office/drawing/2014/main" id="{73339A26-E884-C280-1190-87D493659A91}"/>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6" name="矩形 65">
            <a:hlinkClick r:id="rId30" action="ppaction://hlinksldjump"/>
            <a:extLst>
              <a:ext uri="{FF2B5EF4-FFF2-40B4-BE49-F238E27FC236}">
                <a16:creationId xmlns:a16="http://schemas.microsoft.com/office/drawing/2014/main" id="{27549310-1946-AD38-0E99-93388E09B286}"/>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65" name="矩形 64">
            <a:hlinkClick r:id="rId30" action="ppaction://hlinksldjump"/>
            <a:extLst>
              <a:ext uri="{FF2B5EF4-FFF2-40B4-BE49-F238E27FC236}">
                <a16:creationId xmlns:a16="http://schemas.microsoft.com/office/drawing/2014/main" id="{F22692BD-CB3C-2FD3-41C7-B1382B8975CB}"/>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64" name="矩形 63">
            <a:hlinkClick r:id="rId30" action="ppaction://hlinksldjump"/>
            <a:extLst>
              <a:ext uri="{FF2B5EF4-FFF2-40B4-BE49-F238E27FC236}">
                <a16:creationId xmlns:a16="http://schemas.microsoft.com/office/drawing/2014/main" id="{CA1CE4A4-D0B4-A755-81AB-A1F478902BC0}"/>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63" name="矩形 62">
            <a:hlinkClick r:id="rId31" action="ppaction://hlinksldjump"/>
            <a:extLst>
              <a:ext uri="{FF2B5EF4-FFF2-40B4-BE49-F238E27FC236}">
                <a16:creationId xmlns:a16="http://schemas.microsoft.com/office/drawing/2014/main" id="{837C6CB8-B809-B575-CA0A-F8132A687C3D}"/>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62" name="矩形 61">
            <a:hlinkClick r:id="rId31" action="ppaction://hlinksldjump"/>
            <a:extLst>
              <a:ext uri="{FF2B5EF4-FFF2-40B4-BE49-F238E27FC236}">
                <a16:creationId xmlns:a16="http://schemas.microsoft.com/office/drawing/2014/main" id="{5AA9C14B-45C4-9782-F304-CB5ED2E771FC}"/>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61" name="矩形 60">
            <a:hlinkClick r:id="rId31" action="ppaction://hlinksldjump"/>
            <a:extLst>
              <a:ext uri="{FF2B5EF4-FFF2-40B4-BE49-F238E27FC236}">
                <a16:creationId xmlns:a16="http://schemas.microsoft.com/office/drawing/2014/main" id="{1128DBE1-A090-5781-6456-E250412189C6}"/>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0" name="矩形 59">
            <a:extLst>
              <a:ext uri="{FF2B5EF4-FFF2-40B4-BE49-F238E27FC236}">
                <a16:creationId xmlns:a16="http://schemas.microsoft.com/office/drawing/2014/main" id="{7362AE2B-B86B-F828-B611-E638720775B3}"/>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9" name="矩形 58">
            <a:hlinkClick r:id="rId32" action="ppaction://hlinksldjump"/>
            <a:extLst>
              <a:ext uri="{FF2B5EF4-FFF2-40B4-BE49-F238E27FC236}">
                <a16:creationId xmlns:a16="http://schemas.microsoft.com/office/drawing/2014/main" id="{9EDC786C-59B8-A46A-E7B3-37AB76B5B6BC}"/>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58" name="矩形 57">
            <a:hlinkClick r:id="rId32" action="ppaction://hlinksldjump"/>
            <a:extLst>
              <a:ext uri="{FF2B5EF4-FFF2-40B4-BE49-F238E27FC236}">
                <a16:creationId xmlns:a16="http://schemas.microsoft.com/office/drawing/2014/main" id="{1522906D-6F0C-CA1B-1394-47EEF3DD68F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57" name="矩形 56">
            <a:hlinkClick r:id="rId32" action="ppaction://hlinksldjump"/>
            <a:extLst>
              <a:ext uri="{FF2B5EF4-FFF2-40B4-BE49-F238E27FC236}">
                <a16:creationId xmlns:a16="http://schemas.microsoft.com/office/drawing/2014/main" id="{17020F9C-C168-1CA0-E177-79F3686C08E4}"/>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56" name="矩形 55">
            <a:hlinkClick r:id="rId33" action="ppaction://hlinksldjump"/>
            <a:extLst>
              <a:ext uri="{FF2B5EF4-FFF2-40B4-BE49-F238E27FC236}">
                <a16:creationId xmlns:a16="http://schemas.microsoft.com/office/drawing/2014/main" id="{918E64F5-1A60-4D7C-30DD-A7754606F33D}"/>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55" name="矩形 54">
            <a:hlinkClick r:id="rId33" action="ppaction://hlinksldjump"/>
            <a:extLst>
              <a:ext uri="{FF2B5EF4-FFF2-40B4-BE49-F238E27FC236}">
                <a16:creationId xmlns:a16="http://schemas.microsoft.com/office/drawing/2014/main" id="{BA9A3287-2131-8B7C-77AB-9974779A4463}"/>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4" name="矩形 53">
            <a:hlinkClick r:id="rId33" action="ppaction://hlinksldjump"/>
            <a:extLst>
              <a:ext uri="{FF2B5EF4-FFF2-40B4-BE49-F238E27FC236}">
                <a16:creationId xmlns:a16="http://schemas.microsoft.com/office/drawing/2014/main" id="{6203E27B-01C6-547C-02C3-F579DB5BC39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52" name="标题 51">
            <a:extLst>
              <a:ext uri="{FF2B5EF4-FFF2-40B4-BE49-F238E27FC236}">
                <a16:creationId xmlns:a16="http://schemas.microsoft.com/office/drawing/2014/main" id="{94CD9351-E811-57F7-2FA6-0FFC2199D06E}"/>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E607194D-DF21-F7B0-CFDA-AA541050B894}"/>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607194D-DF21-F7B0-CFDA-AA541050B894}"/>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0535005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——HOP</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虽然 </a:t>
            </a:r>
            <a:r>
              <a:rPr lang="en-US" altLang="zh-CN" dirty="0"/>
              <a:t>HOP </a:t>
            </a:r>
            <a:r>
              <a:rPr lang="zh-CN" altLang="en-US" dirty="0"/>
              <a:t>不是基于图学习，但其方法类似于图，需要模型对不同粒度的时间排序信息进行建模，从而实现对历史轨迹和记忆的深刻理解</a:t>
            </a:r>
            <a:endParaRPr lang="en-US" dirty="0"/>
          </a:p>
        </p:txBody>
      </p:sp>
    </p:spTree>
    <p:extLst>
      <p:ext uri="{BB962C8B-B14F-4D97-AF65-F5344CB8AC3E}">
        <p14:creationId xmlns:p14="http://schemas.microsoft.com/office/powerpoint/2010/main" val="10415941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导航图对环境进行了离散化，但同时理解和编码环境也很重要</a:t>
            </a:r>
            <a:endParaRPr lang="en-US" dirty="0"/>
          </a:p>
        </p:txBody>
      </p:sp>
    </p:spTree>
    <p:extLst>
      <p:ext uri="{BB962C8B-B14F-4D97-AF65-F5344CB8AC3E}">
        <p14:creationId xmlns:p14="http://schemas.microsoft.com/office/powerpoint/2010/main" val="20279457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——FILM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FILM </a:t>
            </a:r>
            <a:r>
              <a:rPr lang="zh-CN" altLang="en-US" dirty="0"/>
              <a:t>使用 </a:t>
            </a:r>
            <a:r>
              <a:rPr lang="en-US" altLang="zh-CN" dirty="0"/>
              <a:t>RGB-D </a:t>
            </a:r>
            <a:r>
              <a:rPr lang="zh-CN" altLang="en-US" dirty="0"/>
              <a:t>观测和语义分割，在导航过程中从 </a:t>
            </a:r>
            <a:r>
              <a:rPr lang="en-US" altLang="zh-CN" dirty="0"/>
              <a:t>3D </a:t>
            </a:r>
            <a:r>
              <a:rPr lang="zh-CN" altLang="en-US" dirty="0"/>
              <a:t>体素逐步构建语义地图</a:t>
            </a:r>
            <a:endParaRPr lang="en-US" dirty="0"/>
          </a:p>
        </p:txBody>
      </p:sp>
    </p:spTree>
    <p:extLst>
      <p:ext uri="{BB962C8B-B14F-4D97-AF65-F5344CB8AC3E}">
        <p14:creationId xmlns:p14="http://schemas.microsoft.com/office/powerpoint/2010/main" val="23841248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——VER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VER </a:t>
            </a:r>
            <a:r>
              <a:rPr lang="zh-CN" altLang="en-US" dirty="0"/>
              <a:t>通过 </a:t>
            </a:r>
            <a:r>
              <a:rPr lang="en-US" altLang="zh-CN" dirty="0"/>
              <a:t>2D-3D </a:t>
            </a:r>
            <a:r>
              <a:rPr lang="zh-CN" altLang="en-US" dirty="0"/>
              <a:t>采样将物理世界量化为结构化的 </a:t>
            </a:r>
            <a:r>
              <a:rPr lang="en-US" altLang="zh-CN" dirty="0"/>
              <a:t>3D </a:t>
            </a:r>
            <a:r>
              <a:rPr lang="zh-CN" altLang="en-US" dirty="0"/>
              <a:t>单位，提供细粒度的几何细节和语义信息</a:t>
            </a:r>
            <a:endParaRPr lang="en-US" dirty="0"/>
          </a:p>
        </p:txBody>
      </p:sp>
    </p:spTree>
    <p:extLst>
      <p:ext uri="{BB962C8B-B14F-4D97-AF65-F5344CB8AC3E}">
        <p14:creationId xmlns:p14="http://schemas.microsoft.com/office/powerpoint/2010/main" val="4727632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不同的学习方案探索如何更好地利用历史轨迹和记忆</a:t>
            </a:r>
            <a:endParaRPr lang="en-US" dirty="0"/>
          </a:p>
        </p:txBody>
      </p:sp>
    </p:spTree>
    <p:extLst>
      <p:ext uri="{BB962C8B-B14F-4D97-AF65-F5344CB8AC3E}">
        <p14:creationId xmlns:p14="http://schemas.microsoft.com/office/powerpoint/2010/main" val="4577146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——CMG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通过对抗学习，</a:t>
            </a:r>
            <a:r>
              <a:rPr lang="en-US" altLang="zh-CN" dirty="0"/>
              <a:t>CMG </a:t>
            </a:r>
            <a:r>
              <a:rPr lang="zh-CN" altLang="en-US" dirty="0"/>
              <a:t>在模仿学习和探索鼓励方案之间交替进行，有效地加强了对指令和历史轨迹的理解，缩短了训练和推理之间的差异</a:t>
            </a:r>
            <a:endParaRPr lang="en-US" dirty="0"/>
          </a:p>
        </p:txBody>
      </p:sp>
    </p:spTree>
    <p:extLst>
      <p:ext uri="{BB962C8B-B14F-4D97-AF65-F5344CB8AC3E}">
        <p14:creationId xmlns:p14="http://schemas.microsoft.com/office/powerpoint/2010/main" val="397665972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——GOAT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GOAT </a:t>
            </a:r>
            <a:r>
              <a:rPr lang="zh-CN" altLang="en-US" dirty="0"/>
              <a:t>通过后门调整因果学习 </a:t>
            </a:r>
            <a:r>
              <a:rPr lang="en-US" altLang="zh-CN" dirty="0"/>
              <a:t>(BACL) </a:t>
            </a:r>
            <a:r>
              <a:rPr lang="zh-CN" altLang="en-US" dirty="0"/>
              <a:t>和前门调整因果学习 </a:t>
            </a:r>
            <a:r>
              <a:rPr lang="en-US" altLang="zh-CN" dirty="0"/>
              <a:t>(FACL) </a:t>
            </a:r>
            <a:r>
              <a:rPr lang="zh-CN" altLang="en-US" dirty="0"/>
              <a:t>直接训练无偏模型，对视觉、导航历史及其与指令的组合进行对比学习，使代理能够更充分地利用信息</a:t>
            </a:r>
            <a:endParaRPr lang="en-US" dirty="0"/>
          </a:p>
        </p:txBody>
      </p:sp>
    </p:spTree>
    <p:extLst>
      <p:ext uri="{BB962C8B-B14F-4D97-AF65-F5344CB8AC3E}">
        <p14:creationId xmlns:p14="http://schemas.microsoft.com/office/powerpoint/2010/main" val="22865297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——RCM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RCM </a:t>
            </a:r>
            <a:r>
              <a:rPr lang="zh-CN" altLang="en-US" dirty="0"/>
              <a:t>提出的增强型跨模态匹配方法使用面向目标的外部奖励和面向指令的内部奖励，在全局和局部进行跨模态接地，并通过自我监督模仿学习从自身的良好历史决策中学习</a:t>
            </a:r>
            <a:endParaRPr lang="en-US" dirty="0"/>
          </a:p>
        </p:txBody>
      </p:sp>
    </p:spTree>
    <p:extLst>
      <p:ext uri="{BB962C8B-B14F-4D97-AF65-F5344CB8AC3E}">
        <p14:creationId xmlns:p14="http://schemas.microsoft.com/office/powerpoint/2010/main" val="27033465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——FSTT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FSTT </a:t>
            </a:r>
            <a:r>
              <a:rPr lang="zh-CN" altLang="en-US" dirty="0"/>
              <a:t>将 </a:t>
            </a:r>
            <a:r>
              <a:rPr lang="en-US" altLang="zh-CN" dirty="0"/>
              <a:t>TTA </a:t>
            </a:r>
            <a:r>
              <a:rPr lang="zh-CN" altLang="en-US" dirty="0"/>
              <a:t>引入 </a:t>
            </a:r>
            <a:r>
              <a:rPr lang="en-US" altLang="zh-CN" dirty="0"/>
              <a:t>VLN</a:t>
            </a:r>
            <a:r>
              <a:rPr lang="zh-CN" altLang="en-US" dirty="0"/>
              <a:t>，并在时间步长和任务的两个尺度上对模型的梯度和模型参数进行优化，有效地提高了模型性能</a:t>
            </a:r>
            <a:endParaRPr lang="en-US" dirty="0"/>
          </a:p>
        </p:txBody>
      </p:sp>
    </p:spTree>
    <p:extLst>
      <p:ext uri="{BB962C8B-B14F-4D97-AF65-F5344CB8AC3E}">
        <p14:creationId xmlns:p14="http://schemas.microsoft.com/office/powerpoint/2010/main" val="3024849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大型模型在基于记忆理解的方法中的具体应用是理解历史记忆的表示，并根据其广泛的知识来理解环境和任务</a:t>
            </a:r>
            <a:endParaRPr lang="en-US" dirty="0"/>
          </a:p>
        </p:txBody>
      </p:sp>
    </p:spTree>
    <p:extLst>
      <p:ext uri="{BB962C8B-B14F-4D97-AF65-F5344CB8AC3E}">
        <p14:creationId xmlns:p14="http://schemas.microsoft.com/office/powerpoint/2010/main" val="3355018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49741E7-BFED-DED7-90B3-EB498C3BFF4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49741E7-BFED-DED7-90B3-EB498C3BFF4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a:solidFill>
                  <a:schemeClr val="tx1"/>
                </a:solidFill>
              </a:rPr>
              <a:t>Fixed-base Robots</a:t>
            </a:r>
            <a:endParaRPr lang="en-US" altLang="zh-CN" sz="4400" b="1" dirty="0">
              <a:solidFill>
                <a:schemeClr val="tx1"/>
              </a:solidFill>
            </a:endParaRP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523376" y="1825625"/>
            <a:ext cx="7830423" cy="4351338"/>
          </a:xfrm>
        </p:spPr>
        <p:txBody>
          <a:bodyPr>
            <a:norm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固定式机器人因其紧凑性和高精度操作，被广泛应用于实验室自动化、教育培训和工业制造。 这些机器人拥有坚固的底座和结构，确保在操作过程中稳定性和高精度。 它们配备高精度传感器和执行器，可实现微米级的精度，使其适用于需要高精度和重复性的任务。 此外，固定式机器人高度可编程，允许用户将其适应各种任务场景</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它们的固定式设计限制了其操作范围和灵活性，使其无法在较大区域内移动或调整位置，从而影响其与人类和其他机器人的协作</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altLang="zh-CN" sz="1600" dirty="0" err="1"/>
              <a:t>Franka</a:t>
            </a:r>
            <a:r>
              <a:rPr lang="en-US" altLang="zh-CN" sz="1600" dirty="0"/>
              <a:t> (</a:t>
            </a:r>
            <a:r>
              <a:rPr lang="en-US" altLang="zh-CN" sz="1600" dirty="0" err="1"/>
              <a:t>Franka</a:t>
            </a:r>
            <a:r>
              <a:rPr lang="en-US" altLang="zh-CN" sz="1600" dirty="0"/>
              <a:t> </a:t>
            </a:r>
            <a:r>
              <a:rPr lang="en-US" altLang="zh-CN" sz="1600" dirty="0" err="1"/>
              <a:t>Emika</a:t>
            </a:r>
            <a:r>
              <a:rPr lang="en-US" altLang="zh-CN" sz="1600" dirty="0"/>
              <a:t> panda) </a:t>
            </a:r>
          </a:p>
          <a:p>
            <a:pPr lvl="1">
              <a:buFont typeface="Wingdings" panose="05000000000000000000" pitchFamily="2" charset="2"/>
              <a:buChar char="Ø"/>
            </a:pPr>
            <a:r>
              <a:rPr lang="en-US" sz="1600" dirty="0"/>
              <a:t>Kuka </a:t>
            </a:r>
            <a:r>
              <a:rPr lang="en-US" sz="1600" dirty="0" err="1"/>
              <a:t>iiwa</a:t>
            </a:r>
            <a:r>
              <a:rPr lang="en-US" sz="1600" dirty="0"/>
              <a:t> (KUKA)</a:t>
            </a:r>
          </a:p>
          <a:p>
            <a:pPr lvl="1">
              <a:buFont typeface="Wingdings" panose="05000000000000000000" pitchFamily="2" charset="2"/>
              <a:buChar char="Ø"/>
            </a:pPr>
            <a:r>
              <a:rPr lang="en-US" sz="1600" dirty="0"/>
              <a:t>Sawyer (Rethink Robotics)</a:t>
            </a:r>
          </a:p>
        </p:txBody>
      </p:sp>
      <p:pic>
        <p:nvPicPr>
          <p:cNvPr id="6" name="图片 5">
            <a:extLst>
              <a:ext uri="{FF2B5EF4-FFF2-40B4-BE49-F238E27FC236}">
                <a16:creationId xmlns:a16="http://schemas.microsoft.com/office/drawing/2014/main" id="{4A5674F2-9D98-4F1F-DB83-3CAF14BFD224}"/>
              </a:ext>
            </a:extLst>
          </p:cNvPr>
          <p:cNvPicPr>
            <a:picLocks noChangeAspect="1"/>
          </p:cNvPicPr>
          <p:nvPr/>
        </p:nvPicPr>
        <p:blipFill>
          <a:blip r:embed="rId5"/>
          <a:stretch>
            <a:fillRect/>
          </a:stretch>
        </p:blipFill>
        <p:spPr>
          <a:xfrm>
            <a:off x="838200" y="1690688"/>
            <a:ext cx="2584508" cy="4535559"/>
          </a:xfrm>
          <a:prstGeom prst="rect">
            <a:avLst/>
          </a:prstGeom>
        </p:spPr>
      </p:pic>
    </p:spTree>
    <p:extLst>
      <p:ext uri="{BB962C8B-B14F-4D97-AF65-F5344CB8AC3E}">
        <p14:creationId xmlns:p14="http://schemas.microsoft.com/office/powerpoint/2010/main" val="399774446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a:t>
            </a:r>
            <a:r>
              <a:rPr lang="en-US" altLang="zh-CN" sz="4400" b="1" dirty="0" err="1">
                <a:solidFill>
                  <a:schemeClr val="tx1"/>
                </a:solidFill>
              </a:rPr>
              <a:t>NaviLLM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err="1"/>
              <a:t>NaviLLM</a:t>
            </a:r>
            <a:r>
              <a:rPr lang="en-US" altLang="zh-CN" dirty="0"/>
              <a:t> </a:t>
            </a:r>
            <a:r>
              <a:rPr lang="zh-CN" altLang="en-US" dirty="0"/>
              <a:t>通过视觉编码器将历史观测序列集成到嵌入空间中，将融合编码的多模态信息输入到 </a:t>
            </a:r>
            <a:r>
              <a:rPr lang="en-US" altLang="zh-CN" dirty="0"/>
              <a:t>LLM </a:t>
            </a:r>
            <a:r>
              <a:rPr lang="zh-CN" altLang="en-US" dirty="0"/>
              <a:t>中并对其进行微调，在多个基准测试中取得了最先进的水平</a:t>
            </a:r>
            <a:endParaRPr lang="en-US" dirty="0"/>
          </a:p>
        </p:txBody>
      </p:sp>
    </p:spTree>
    <p:extLst>
      <p:ext uri="{BB962C8B-B14F-4D97-AF65-F5344CB8AC3E}">
        <p14:creationId xmlns:p14="http://schemas.microsoft.com/office/powerpoint/2010/main" val="26485689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b="1" dirty="0"/>
              <a:t>——</a:t>
            </a:r>
            <a:r>
              <a:rPr lang="en-US" altLang="zh-CN" b="1" dirty="0" err="1"/>
              <a:t>NaVid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err="1"/>
              <a:t>NaVid</a:t>
            </a:r>
            <a:r>
              <a:rPr lang="en-US" altLang="zh-CN" dirty="0"/>
              <a:t> </a:t>
            </a:r>
            <a:r>
              <a:rPr lang="zh-CN" altLang="en-US" dirty="0"/>
              <a:t>在历史信息的编码方面进行了改进，通过不同程度的池化，在历史观测和当前观测上实现了不同程度的信息保留</a:t>
            </a:r>
            <a:endParaRPr lang="en-US" dirty="0"/>
          </a:p>
        </p:txBody>
      </p:sp>
    </p:spTree>
    <p:extLst>
      <p:ext uri="{BB962C8B-B14F-4D97-AF65-F5344CB8AC3E}">
        <p14:creationId xmlns:p14="http://schemas.microsoft.com/office/powerpoint/2010/main" val="90445989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a:t>
            </a:r>
            <a:r>
              <a:rPr lang="en-US" altLang="zh-CN" sz="4400" b="1" dirty="0" err="1">
                <a:solidFill>
                  <a:schemeClr val="tx1"/>
                </a:solidFill>
              </a:rPr>
              <a:t>DiscussNav</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err="1"/>
              <a:t>DiscussNav</a:t>
            </a:r>
            <a:r>
              <a:rPr lang="en-US" altLang="zh-CN" dirty="0"/>
              <a:t> </a:t>
            </a:r>
            <a:r>
              <a:rPr lang="zh-CN" altLang="en-US" dirty="0"/>
              <a:t>将具有不同能力的大型模型专家分配到不同的角色，引导大型模型在导航操作之前进行讨论以完成导航决策，并在零样本 </a:t>
            </a:r>
            <a:r>
              <a:rPr lang="en-US" altLang="zh-CN" dirty="0"/>
              <a:t>VLN </a:t>
            </a:r>
            <a:r>
              <a:rPr lang="zh-CN" altLang="en-US" dirty="0"/>
              <a:t>中取得了优异的性能</a:t>
            </a:r>
            <a:endParaRPr lang="en-US" dirty="0"/>
          </a:p>
        </p:txBody>
      </p:sp>
    </p:spTree>
    <p:extLst>
      <p:ext uri="{BB962C8B-B14F-4D97-AF65-F5344CB8AC3E}">
        <p14:creationId xmlns:p14="http://schemas.microsoft.com/office/powerpoint/2010/main" val="8688246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 基于图的学习也被广泛应用于基于未来预测的方法中</a:t>
            </a:r>
            <a:endParaRPr lang="en-US" altLang="zh-CN" dirty="0"/>
          </a:p>
          <a:p>
            <a:pPr lvl="1"/>
            <a:r>
              <a:rPr lang="en-US" altLang="zh-CN" dirty="0"/>
              <a:t>BGBL </a:t>
            </a:r>
            <a:r>
              <a:rPr lang="zh-CN" altLang="en-US" dirty="0"/>
              <a:t>和 </a:t>
            </a:r>
            <a:r>
              <a:rPr lang="en-US" altLang="zh-CN" dirty="0" err="1"/>
              <a:t>ETPNav</a:t>
            </a:r>
            <a:r>
              <a:rPr lang="en-US" altLang="zh-CN" dirty="0"/>
              <a:t> </a:t>
            </a:r>
            <a:r>
              <a:rPr lang="zh-CN" altLang="en-US" dirty="0"/>
              <a:t>使用了类似的方法来设计一个航路点预测器，该预测器可以根据对当前导航图节点的观察，预测连续环境中的可移动路径点。 它们旨在将连续环境中的复杂导航迁移到离散环境中的节点到节点导航，从而弥合离散环境到连续环境的性能差距</a:t>
            </a:r>
            <a:endParaRPr lang="en-US" dirty="0"/>
          </a:p>
        </p:txBody>
      </p:sp>
    </p:spTree>
    <p:extLst>
      <p:ext uri="{BB962C8B-B14F-4D97-AF65-F5344CB8AC3E}">
        <p14:creationId xmlns:p14="http://schemas.microsoft.com/office/powerpoint/2010/main" val="1863233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 通过环境编码来提高对未来环境的理解和感知也是预测和探索未来的研究方向之一</a:t>
            </a:r>
            <a:endParaRPr lang="en-US" altLang="zh-CN" dirty="0"/>
          </a:p>
          <a:p>
            <a:pPr lvl="1"/>
            <a:r>
              <a:rPr lang="en-US" altLang="zh-CN" dirty="0" err="1"/>
              <a:t>NvEM</a:t>
            </a:r>
            <a:r>
              <a:rPr lang="en-US" altLang="zh-CN" dirty="0"/>
              <a:t> </a:t>
            </a:r>
            <a:r>
              <a:rPr lang="zh-CN" altLang="en-US" dirty="0"/>
              <a:t>使用主题模块和参考模块来执行来自全局和局部视角的邻居视图的融合编码。 这实际上是对未来观察的理解和学习</a:t>
            </a:r>
            <a:endParaRPr lang="en-US" altLang="zh-CN" dirty="0"/>
          </a:p>
          <a:p>
            <a:pPr lvl="1"/>
            <a:r>
              <a:rPr lang="en-US" altLang="zh-CN" dirty="0"/>
              <a:t>HNR </a:t>
            </a:r>
            <a:r>
              <a:rPr lang="zh-CN" altLang="en-US" dirty="0"/>
              <a:t>使用了一个大型预训练的分层神经辐射表示模型，使用三维特征空间编码直接预测未来环境的视觉表示，而不是像素级图像，并基于未来环境的表示构建了一个可导航的未来路径树</a:t>
            </a:r>
            <a:endParaRPr lang="en-US" altLang="zh-CN" dirty="0"/>
          </a:p>
          <a:p>
            <a:r>
              <a:rPr lang="zh-CN" altLang="en-US" dirty="0">
                <a:solidFill>
                  <a:srgbClr val="FF0000"/>
                </a:solidFill>
              </a:rPr>
              <a:t>它们从不同层级预测未来环境，为导航决策提供有效参考</a:t>
            </a:r>
            <a:endParaRPr lang="en-US" dirty="0">
              <a:solidFill>
                <a:srgbClr val="FF0000"/>
              </a:solidFill>
            </a:endParaRPr>
          </a:p>
        </p:txBody>
      </p:sp>
    </p:spTree>
    <p:extLst>
      <p:ext uri="{BB962C8B-B14F-4D97-AF65-F5344CB8AC3E}">
        <p14:creationId xmlns:p14="http://schemas.microsoft.com/office/powerpoint/2010/main" val="6145720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 一些强化学习方法也被应用于预测和探索未来状态</a:t>
            </a:r>
            <a:endParaRPr lang="en-US" altLang="zh-CN" dirty="0"/>
          </a:p>
          <a:p>
            <a:pPr lvl="1"/>
            <a:r>
              <a:rPr lang="en-US" altLang="zh-CN" dirty="0" err="1"/>
              <a:t>LookBY</a:t>
            </a:r>
            <a:r>
              <a:rPr lang="en-US" altLang="zh-CN" dirty="0"/>
              <a:t> </a:t>
            </a:r>
            <a:r>
              <a:rPr lang="zh-CN" altLang="en-US" dirty="0"/>
              <a:t>采用了强化预测，使预测模块能够模仿世界并预测未来状态和奖励。 这使代理能够直接将“当前观察”和“未来观察预测”映射到动作，在当时取得了最先进的性能。大型模型丰富的世界知识和零样本性能为基于未来预测的方法提供了许多可能性</a:t>
            </a:r>
            <a:endParaRPr lang="en-US" altLang="zh-CN" dirty="0"/>
          </a:p>
          <a:p>
            <a:pPr lvl="1"/>
            <a:r>
              <a:rPr lang="en-US" altLang="zh-CN" dirty="0" err="1"/>
              <a:t>MiC</a:t>
            </a:r>
            <a:r>
              <a:rPr lang="en-US" altLang="zh-CN" dirty="0"/>
              <a:t> </a:t>
            </a:r>
            <a:r>
              <a:rPr lang="zh-CN" altLang="en-US" dirty="0"/>
              <a:t>需要 </a:t>
            </a:r>
            <a:r>
              <a:rPr lang="en-US" altLang="zh-CN" dirty="0"/>
              <a:t>LLM </a:t>
            </a:r>
            <a:r>
              <a:rPr lang="zh-CN" altLang="en-US" dirty="0"/>
              <a:t>直接从指令中预测目标及其可能的位置，并通过场景感知的描述提供导航指令。 此方法需要 </a:t>
            </a:r>
            <a:r>
              <a:rPr lang="en-US" altLang="zh-CN" dirty="0"/>
              <a:t>LLM </a:t>
            </a:r>
            <a:r>
              <a:rPr lang="zh-CN" altLang="en-US" dirty="0"/>
              <a:t>充分发挥其“想象力”，并通过提示构建一个想象的场景</a:t>
            </a:r>
            <a:endParaRPr lang="en-US" dirty="0"/>
          </a:p>
        </p:txBody>
      </p:sp>
    </p:spTree>
    <p:extLst>
      <p:ext uri="{BB962C8B-B14F-4D97-AF65-F5344CB8AC3E}">
        <p14:creationId xmlns:p14="http://schemas.microsoft.com/office/powerpoint/2010/main" val="29762951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 还有一些方法既从过去学习，也为未来学习</a:t>
            </a:r>
            <a:endParaRPr lang="en-US" altLang="zh-CN" dirty="0"/>
          </a:p>
          <a:p>
            <a:pPr lvl="1"/>
            <a:r>
              <a:rPr lang="en-US" altLang="zh-CN" dirty="0"/>
              <a:t>MCR-Agent </a:t>
            </a:r>
            <a:r>
              <a:rPr lang="zh-CN" altLang="en-US" dirty="0"/>
              <a:t>设计了一个三层动作策略，要求模型从指令中预测目标，预测目标交互的像素级掩码，并从之前的导航决策中学习</a:t>
            </a:r>
            <a:endParaRPr lang="en-US" altLang="zh-CN" dirty="0"/>
          </a:p>
          <a:p>
            <a:pPr lvl="1"/>
            <a:r>
              <a:rPr lang="en-US" altLang="zh-CN" dirty="0"/>
              <a:t>OVLM </a:t>
            </a:r>
            <a:r>
              <a:rPr lang="zh-CN" altLang="en-US" dirty="0"/>
              <a:t>要求 </a:t>
            </a:r>
            <a:r>
              <a:rPr lang="en-US" altLang="zh-CN" dirty="0"/>
              <a:t>LLM </a:t>
            </a:r>
            <a:r>
              <a:rPr lang="zh-CN" altLang="en-US" dirty="0"/>
              <a:t>预测与指令相对应的操作和地标序列。 在导航过程中，视觉语言地图将不断更新和维护，操作将与地图上的航路点相连</a:t>
            </a:r>
            <a:endParaRPr lang="en-US" dirty="0"/>
          </a:p>
        </p:txBody>
      </p:sp>
    </p:spTree>
    <p:extLst>
      <p:ext uri="{BB962C8B-B14F-4D97-AF65-F5344CB8AC3E}">
        <p14:creationId xmlns:p14="http://schemas.microsoft.com/office/powerpoint/2010/main" val="1679599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D1E2E5BD-F1CE-3B82-9781-34BAAF3FC05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159</a:t>
            </a:r>
          </a:p>
        </p:txBody>
      </p:sp>
      <p:sp>
        <p:nvSpPr>
          <p:cNvPr id="62" name="矩形 61">
            <a:hlinkClick r:id="rId32" action="ppaction://hlinksldjump"/>
            <a:extLst>
              <a:ext uri="{FF2B5EF4-FFF2-40B4-BE49-F238E27FC236}">
                <a16:creationId xmlns:a16="http://schemas.microsoft.com/office/drawing/2014/main" id="{52C955B2-7CC3-386A-63B4-58BE011B791D}"/>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61" name="矩形 60">
            <a:hlinkClick r:id="rId32" action="ppaction://hlinksldjump"/>
            <a:extLst>
              <a:ext uri="{FF2B5EF4-FFF2-40B4-BE49-F238E27FC236}">
                <a16:creationId xmlns:a16="http://schemas.microsoft.com/office/drawing/2014/main" id="{241C8EE4-A706-E543-4538-6C6062771509}"/>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60" name="矩形 59">
            <a:hlinkClick r:id="rId33" action="ppaction://hlinksldjump"/>
            <a:extLst>
              <a:ext uri="{FF2B5EF4-FFF2-40B4-BE49-F238E27FC236}">
                <a16:creationId xmlns:a16="http://schemas.microsoft.com/office/drawing/2014/main" id="{82297354-BB9D-086D-F519-FB84953FFAF2}"/>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157</a:t>
            </a:r>
          </a:p>
        </p:txBody>
      </p:sp>
      <p:sp>
        <p:nvSpPr>
          <p:cNvPr id="59" name="矩形 58">
            <a:hlinkClick r:id="rId33" action="ppaction://hlinksldjump"/>
            <a:extLst>
              <a:ext uri="{FF2B5EF4-FFF2-40B4-BE49-F238E27FC236}">
                <a16:creationId xmlns:a16="http://schemas.microsoft.com/office/drawing/2014/main" id="{7A5F17F5-551A-F53C-932F-37B944F6056C}"/>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58" name="矩形 57">
            <a:hlinkClick r:id="rId33" action="ppaction://hlinksldjump"/>
            <a:extLst>
              <a:ext uri="{FF2B5EF4-FFF2-40B4-BE49-F238E27FC236}">
                <a16:creationId xmlns:a16="http://schemas.microsoft.com/office/drawing/2014/main" id="{F98CA1B7-DBDA-20A3-F9A0-A0BABADC5FD7}"/>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57" name="矩形 56">
            <a:hlinkClick r:id="rId34" action="ppaction://hlinksldjump"/>
            <a:extLst>
              <a:ext uri="{FF2B5EF4-FFF2-40B4-BE49-F238E27FC236}">
                <a16:creationId xmlns:a16="http://schemas.microsoft.com/office/drawing/2014/main" id="{86BF1D4C-8CB9-E6F3-B4CE-12A019DA759E}"/>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56" name="矩形 55">
            <a:hlinkClick r:id="rId34" action="ppaction://hlinksldjump"/>
            <a:extLst>
              <a:ext uri="{FF2B5EF4-FFF2-40B4-BE49-F238E27FC236}">
                <a16:creationId xmlns:a16="http://schemas.microsoft.com/office/drawing/2014/main" id="{F1D1D333-FF23-9CC6-2954-6E26BC2325E9}"/>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55" name="矩形 54">
            <a:hlinkClick r:id="rId34" action="ppaction://hlinksldjump"/>
            <a:extLst>
              <a:ext uri="{FF2B5EF4-FFF2-40B4-BE49-F238E27FC236}">
                <a16:creationId xmlns:a16="http://schemas.microsoft.com/office/drawing/2014/main" id="{AF7BC7FF-A1EA-74AD-E44F-C5267CD9B88F}"/>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54" name="矩形 53">
            <a:hlinkClick r:id="rId35" action="ppaction://hlinksldjump"/>
            <a:extLst>
              <a:ext uri="{FF2B5EF4-FFF2-40B4-BE49-F238E27FC236}">
                <a16:creationId xmlns:a16="http://schemas.microsoft.com/office/drawing/2014/main" id="{EAEE35A2-4118-8AB6-E112-5C7567149E6F}"/>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53" name="矩形 52">
            <a:hlinkClick r:id="rId35" action="ppaction://hlinksldjump"/>
            <a:extLst>
              <a:ext uri="{FF2B5EF4-FFF2-40B4-BE49-F238E27FC236}">
                <a16:creationId xmlns:a16="http://schemas.microsoft.com/office/drawing/2014/main" id="{C54AB045-A5A9-F502-02A5-5C24CF59509F}"/>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2" name="矩形 51">
            <a:hlinkClick r:id="rId35" action="ppaction://hlinksldjump"/>
            <a:extLst>
              <a:ext uri="{FF2B5EF4-FFF2-40B4-BE49-F238E27FC236}">
                <a16:creationId xmlns:a16="http://schemas.microsoft.com/office/drawing/2014/main" id="{468BE199-D208-6569-56C1-979A7140D7C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51" name="矩形 50">
            <a:extLst>
              <a:ext uri="{FF2B5EF4-FFF2-40B4-BE49-F238E27FC236}">
                <a16:creationId xmlns:a16="http://schemas.microsoft.com/office/drawing/2014/main" id="{3FC3621D-E293-87AE-3E0F-72D467502035}"/>
              </a:ext>
            </a:extLst>
          </p:cNvPr>
          <p:cNvSpPr/>
          <p:nvPr>
            <p:custDataLst>
              <p:tags r:id="rId14"/>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0" name="矩形 49">
            <a:hlinkClick r:id="rId36" action="ppaction://hlinksldjump"/>
            <a:extLst>
              <a:ext uri="{FF2B5EF4-FFF2-40B4-BE49-F238E27FC236}">
                <a16:creationId xmlns:a16="http://schemas.microsoft.com/office/drawing/2014/main" id="{927CF38C-9E51-66B0-FDE1-BA411DE763DE}"/>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49" name="矩形 48">
            <a:hlinkClick r:id="rId36" action="ppaction://hlinksldjump"/>
            <a:extLst>
              <a:ext uri="{FF2B5EF4-FFF2-40B4-BE49-F238E27FC236}">
                <a16:creationId xmlns:a16="http://schemas.microsoft.com/office/drawing/2014/main" id="{1097454D-B8EC-BBF0-C134-BCC4F868BA16}"/>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48" name="矩形 47">
            <a:hlinkClick r:id="rId36" action="ppaction://hlinksldjump"/>
            <a:extLst>
              <a:ext uri="{FF2B5EF4-FFF2-40B4-BE49-F238E27FC236}">
                <a16:creationId xmlns:a16="http://schemas.microsoft.com/office/drawing/2014/main" id="{27E319A9-1F21-6EC2-A73E-13A2EFB6BF22}"/>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7" name="矩形 46">
            <a:hlinkClick r:id="rId37" action="ppaction://hlinksldjump"/>
            <a:extLst>
              <a:ext uri="{FF2B5EF4-FFF2-40B4-BE49-F238E27FC236}">
                <a16:creationId xmlns:a16="http://schemas.microsoft.com/office/drawing/2014/main" id="{CD1A53A1-7EC4-B52C-1715-6823EE8A5B17}"/>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46" name="矩形 45">
            <a:hlinkClick r:id="rId37" action="ppaction://hlinksldjump"/>
            <a:extLst>
              <a:ext uri="{FF2B5EF4-FFF2-40B4-BE49-F238E27FC236}">
                <a16:creationId xmlns:a16="http://schemas.microsoft.com/office/drawing/2014/main" id="{D55B13D4-364E-5051-2E14-72DA79F196C1}"/>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45" name="矩形 44">
            <a:hlinkClick r:id="rId37" action="ppaction://hlinksldjump"/>
            <a:extLst>
              <a:ext uri="{FF2B5EF4-FFF2-40B4-BE49-F238E27FC236}">
                <a16:creationId xmlns:a16="http://schemas.microsoft.com/office/drawing/2014/main" id="{F9DDC1A4-8440-5EFE-7591-B94275F7750E}"/>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4" name="矩形 43">
            <a:hlinkClick r:id="rId38" action="ppaction://hlinksldjump"/>
            <a:extLst>
              <a:ext uri="{FF2B5EF4-FFF2-40B4-BE49-F238E27FC236}">
                <a16:creationId xmlns:a16="http://schemas.microsoft.com/office/drawing/2014/main" id="{2A5BC7D1-7618-913D-CD22-C0F0EAD7D69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43" name="矩形 42">
            <a:hlinkClick r:id="rId38" action="ppaction://hlinksldjump"/>
            <a:extLst>
              <a:ext uri="{FF2B5EF4-FFF2-40B4-BE49-F238E27FC236}">
                <a16:creationId xmlns:a16="http://schemas.microsoft.com/office/drawing/2014/main" id="{61A9BA40-4302-1871-3CFA-F49C52887667}"/>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42" name="矩形 41">
            <a:hlinkClick r:id="rId38" action="ppaction://hlinksldjump"/>
            <a:extLst>
              <a:ext uri="{FF2B5EF4-FFF2-40B4-BE49-F238E27FC236}">
                <a16:creationId xmlns:a16="http://schemas.microsoft.com/office/drawing/2014/main" id="{06A79992-A765-0422-B2B2-103C0788A270}"/>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39" action="ppaction://hlinksldjump"/>
            <a:extLst>
              <a:ext uri="{FF2B5EF4-FFF2-40B4-BE49-F238E27FC236}">
                <a16:creationId xmlns:a16="http://schemas.microsoft.com/office/drawing/2014/main" id="{272EAC51-A191-7300-518D-41CC83ACBC26}"/>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40" name="矩形 39">
            <a:hlinkClick r:id="rId39" action="ppaction://hlinksldjump"/>
            <a:extLst>
              <a:ext uri="{FF2B5EF4-FFF2-40B4-BE49-F238E27FC236}">
                <a16:creationId xmlns:a16="http://schemas.microsoft.com/office/drawing/2014/main" id="{07876BF0-89AA-9910-3538-E4ED20924F2F}"/>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39" name="矩形 38">
            <a:hlinkClick r:id="rId39" action="ppaction://hlinksldjump"/>
            <a:extLst>
              <a:ext uri="{FF2B5EF4-FFF2-40B4-BE49-F238E27FC236}">
                <a16:creationId xmlns:a16="http://schemas.microsoft.com/office/drawing/2014/main" id="{01AED97F-687C-71C4-4CD7-CF880CD055A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D2549F07-377D-5FE3-3907-EBEB3A818F8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7" name="矩形 36">
            <a:hlinkClick r:id="rId40" action="ppaction://hlinksldjump"/>
            <a:extLst>
              <a:ext uri="{FF2B5EF4-FFF2-40B4-BE49-F238E27FC236}">
                <a16:creationId xmlns:a16="http://schemas.microsoft.com/office/drawing/2014/main" id="{95F7CB9D-276C-F630-9FDC-78D1CD11C606}"/>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38F9F177-2B83-CA6C-B9FE-3B6CE9F6A37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03041257-5506-AB4F-EB1A-A837016288C7}"/>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8492264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3BAB70A-4F25-722A-147D-8A83635ACA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73BAB70A-4F25-722A-147D-8A83635ACA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2CCEF70C-2063-5B3C-4266-F480A567D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0258" y="0"/>
            <a:ext cx="9291483" cy="6858000"/>
          </a:xfrm>
          <a:prstGeom prst="rect">
            <a:avLst/>
          </a:prstGeom>
        </p:spPr>
      </p:pic>
    </p:spTree>
    <p:extLst>
      <p:ext uri="{BB962C8B-B14F-4D97-AF65-F5344CB8AC3E}">
        <p14:creationId xmlns:p14="http://schemas.microsoft.com/office/powerpoint/2010/main" val="7758419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FD2FE643-CFF8-2AE9-ADF7-9334E52BA598}"/>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159</a:t>
            </a:r>
          </a:p>
        </p:txBody>
      </p:sp>
      <p:sp>
        <p:nvSpPr>
          <p:cNvPr id="62" name="矩形 61">
            <a:hlinkClick r:id="rId32" action="ppaction://hlinksldjump"/>
            <a:extLst>
              <a:ext uri="{FF2B5EF4-FFF2-40B4-BE49-F238E27FC236}">
                <a16:creationId xmlns:a16="http://schemas.microsoft.com/office/drawing/2014/main" id="{0B548383-4D7F-48DE-496F-9CBBE4FE7A5D}"/>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61" name="矩形 60">
            <a:hlinkClick r:id="rId32" action="ppaction://hlinksldjump"/>
            <a:extLst>
              <a:ext uri="{FF2B5EF4-FFF2-40B4-BE49-F238E27FC236}">
                <a16:creationId xmlns:a16="http://schemas.microsoft.com/office/drawing/2014/main" id="{836EC9B1-C82F-A39A-B48F-8049C11E4AE8}"/>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60" name="矩形 59">
            <a:hlinkClick r:id="rId33" action="ppaction://hlinksldjump"/>
            <a:extLst>
              <a:ext uri="{FF2B5EF4-FFF2-40B4-BE49-F238E27FC236}">
                <a16:creationId xmlns:a16="http://schemas.microsoft.com/office/drawing/2014/main" id="{F4054ED7-A1D0-8DF3-0CC3-7AC9C4E5FB4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157</a:t>
            </a:r>
          </a:p>
        </p:txBody>
      </p:sp>
      <p:sp>
        <p:nvSpPr>
          <p:cNvPr id="59" name="矩形 58">
            <a:hlinkClick r:id="rId33" action="ppaction://hlinksldjump"/>
            <a:extLst>
              <a:ext uri="{FF2B5EF4-FFF2-40B4-BE49-F238E27FC236}">
                <a16:creationId xmlns:a16="http://schemas.microsoft.com/office/drawing/2014/main" id="{DD55C5E8-4F9F-4012-70EF-5D32792BF35F}"/>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58" name="矩形 57">
            <a:hlinkClick r:id="rId33" action="ppaction://hlinksldjump"/>
            <a:extLst>
              <a:ext uri="{FF2B5EF4-FFF2-40B4-BE49-F238E27FC236}">
                <a16:creationId xmlns:a16="http://schemas.microsoft.com/office/drawing/2014/main" id="{FADA55D2-5D0A-D6DB-DEC2-603F56E693FE}"/>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57" name="矩形 56">
            <a:hlinkClick r:id="rId34" action="ppaction://hlinksldjump"/>
            <a:extLst>
              <a:ext uri="{FF2B5EF4-FFF2-40B4-BE49-F238E27FC236}">
                <a16:creationId xmlns:a16="http://schemas.microsoft.com/office/drawing/2014/main" id="{E7B9D7FA-60C2-F6DE-A846-62C30960F62E}"/>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56" name="矩形 55">
            <a:hlinkClick r:id="rId34" action="ppaction://hlinksldjump"/>
            <a:extLst>
              <a:ext uri="{FF2B5EF4-FFF2-40B4-BE49-F238E27FC236}">
                <a16:creationId xmlns:a16="http://schemas.microsoft.com/office/drawing/2014/main" id="{B3AE5139-8D72-302E-9FE4-FF646151EE04}"/>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55" name="矩形 54">
            <a:hlinkClick r:id="rId34" action="ppaction://hlinksldjump"/>
            <a:extLst>
              <a:ext uri="{FF2B5EF4-FFF2-40B4-BE49-F238E27FC236}">
                <a16:creationId xmlns:a16="http://schemas.microsoft.com/office/drawing/2014/main" id="{19716FDE-DEF7-F846-0E50-3D7078FA770A}"/>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54" name="矩形 53">
            <a:extLst>
              <a:ext uri="{FF2B5EF4-FFF2-40B4-BE49-F238E27FC236}">
                <a16:creationId xmlns:a16="http://schemas.microsoft.com/office/drawing/2014/main" id="{17D420BE-67EA-6475-7195-497D1BE81B9D}"/>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3" name="矩形 52">
            <a:hlinkClick r:id="rId35" action="ppaction://hlinksldjump"/>
            <a:extLst>
              <a:ext uri="{FF2B5EF4-FFF2-40B4-BE49-F238E27FC236}">
                <a16:creationId xmlns:a16="http://schemas.microsoft.com/office/drawing/2014/main" id="{E1C64617-3169-1C4A-93B4-AC5417B41AB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52" name="矩形 51">
            <a:hlinkClick r:id="rId35" action="ppaction://hlinksldjump"/>
            <a:extLst>
              <a:ext uri="{FF2B5EF4-FFF2-40B4-BE49-F238E27FC236}">
                <a16:creationId xmlns:a16="http://schemas.microsoft.com/office/drawing/2014/main" id="{42447406-4889-A89E-4B81-B8F998EDCA62}"/>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1" name="矩形 50">
            <a:hlinkClick r:id="rId35" action="ppaction://hlinksldjump"/>
            <a:extLst>
              <a:ext uri="{FF2B5EF4-FFF2-40B4-BE49-F238E27FC236}">
                <a16:creationId xmlns:a16="http://schemas.microsoft.com/office/drawing/2014/main" id="{D577EEB5-5562-B773-5CF6-6E1C3EA68D6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50" name="矩形 49">
            <a:hlinkClick r:id="rId36" action="ppaction://hlinksldjump"/>
            <a:extLst>
              <a:ext uri="{FF2B5EF4-FFF2-40B4-BE49-F238E27FC236}">
                <a16:creationId xmlns:a16="http://schemas.microsoft.com/office/drawing/2014/main" id="{47B259BD-87A4-671C-F622-C8FC3D1816D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49" name="矩形 48">
            <a:hlinkClick r:id="rId36" action="ppaction://hlinksldjump"/>
            <a:extLst>
              <a:ext uri="{FF2B5EF4-FFF2-40B4-BE49-F238E27FC236}">
                <a16:creationId xmlns:a16="http://schemas.microsoft.com/office/drawing/2014/main" id="{CE1623BE-4E39-3BE4-1C0B-6532F4584783}"/>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48" name="矩形 47">
            <a:hlinkClick r:id="rId36" action="ppaction://hlinksldjump"/>
            <a:extLst>
              <a:ext uri="{FF2B5EF4-FFF2-40B4-BE49-F238E27FC236}">
                <a16:creationId xmlns:a16="http://schemas.microsoft.com/office/drawing/2014/main" id="{32DD05B3-5714-0116-0F80-5C7F1C7F36AC}"/>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7" name="矩形 46">
            <a:hlinkClick r:id="rId37" action="ppaction://hlinksldjump"/>
            <a:extLst>
              <a:ext uri="{FF2B5EF4-FFF2-40B4-BE49-F238E27FC236}">
                <a16:creationId xmlns:a16="http://schemas.microsoft.com/office/drawing/2014/main" id="{AFC803FC-6B0C-A9FE-4D9C-1460198386F9}"/>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46" name="矩形 45">
            <a:hlinkClick r:id="rId37" action="ppaction://hlinksldjump"/>
            <a:extLst>
              <a:ext uri="{FF2B5EF4-FFF2-40B4-BE49-F238E27FC236}">
                <a16:creationId xmlns:a16="http://schemas.microsoft.com/office/drawing/2014/main" id="{20DB6022-7D00-6B76-DC05-C1B3FB054156}"/>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45" name="矩形 44">
            <a:hlinkClick r:id="rId37" action="ppaction://hlinksldjump"/>
            <a:extLst>
              <a:ext uri="{FF2B5EF4-FFF2-40B4-BE49-F238E27FC236}">
                <a16:creationId xmlns:a16="http://schemas.microsoft.com/office/drawing/2014/main" id="{9D82FBED-8188-72AF-71C6-99AEB330A9F4}"/>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4" name="矩形 43">
            <a:hlinkClick r:id="rId38" action="ppaction://hlinksldjump"/>
            <a:extLst>
              <a:ext uri="{FF2B5EF4-FFF2-40B4-BE49-F238E27FC236}">
                <a16:creationId xmlns:a16="http://schemas.microsoft.com/office/drawing/2014/main" id="{44DC2427-5B6D-03BF-006A-4668C9A30EC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43" name="矩形 42">
            <a:hlinkClick r:id="rId38" action="ppaction://hlinksldjump"/>
            <a:extLst>
              <a:ext uri="{FF2B5EF4-FFF2-40B4-BE49-F238E27FC236}">
                <a16:creationId xmlns:a16="http://schemas.microsoft.com/office/drawing/2014/main" id="{F5F4ACB0-8FF1-8DDA-2C5D-9A6EA901FA0B}"/>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42" name="矩形 41">
            <a:hlinkClick r:id="rId38" action="ppaction://hlinksldjump"/>
            <a:extLst>
              <a:ext uri="{FF2B5EF4-FFF2-40B4-BE49-F238E27FC236}">
                <a16:creationId xmlns:a16="http://schemas.microsoft.com/office/drawing/2014/main" id="{A35439E1-CF04-9CBB-2BFB-C7293BB0528B}"/>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39" action="ppaction://hlinksldjump"/>
            <a:extLst>
              <a:ext uri="{FF2B5EF4-FFF2-40B4-BE49-F238E27FC236}">
                <a16:creationId xmlns:a16="http://schemas.microsoft.com/office/drawing/2014/main" id="{282D0460-DE31-B5F5-B655-EBB0694B11B0}"/>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40" name="矩形 39">
            <a:hlinkClick r:id="rId39" action="ppaction://hlinksldjump"/>
            <a:extLst>
              <a:ext uri="{FF2B5EF4-FFF2-40B4-BE49-F238E27FC236}">
                <a16:creationId xmlns:a16="http://schemas.microsoft.com/office/drawing/2014/main" id="{D360BE17-5032-1EEA-E1F0-4AF863471328}"/>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39" name="矩形 38">
            <a:hlinkClick r:id="rId39" action="ppaction://hlinksldjump"/>
            <a:extLst>
              <a:ext uri="{FF2B5EF4-FFF2-40B4-BE49-F238E27FC236}">
                <a16:creationId xmlns:a16="http://schemas.microsoft.com/office/drawing/2014/main" id="{56F4C066-6B1E-F2A4-7E74-B513D8C0E4D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F8A2CF41-68A2-C534-4F78-64B982FFA51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7" name="矩形 36">
            <a:hlinkClick r:id="rId40" action="ppaction://hlinksldjump"/>
            <a:extLst>
              <a:ext uri="{FF2B5EF4-FFF2-40B4-BE49-F238E27FC236}">
                <a16:creationId xmlns:a16="http://schemas.microsoft.com/office/drawing/2014/main" id="{8535FE2E-6C55-B13E-EDFB-F999F0B09F95}"/>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01BA43C0-C48F-BC8F-7405-A8B331BD343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F90DD65D-4EC4-DF09-1523-E67DCACBEACA}"/>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4109905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hlinkClick r:id="rId27" action="ppaction://hlinksldjump"/>
            <a:extLst>
              <a:ext uri="{FF2B5EF4-FFF2-40B4-BE49-F238E27FC236}">
                <a16:creationId xmlns:a16="http://schemas.microsoft.com/office/drawing/2014/main" id="{F345D837-A053-817D-AFBE-495FF3BAE2F7}"/>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74" name="矩形 73">
            <a:hlinkClick r:id="rId27" action="ppaction://hlinksldjump"/>
            <a:extLst>
              <a:ext uri="{FF2B5EF4-FFF2-40B4-BE49-F238E27FC236}">
                <a16:creationId xmlns:a16="http://schemas.microsoft.com/office/drawing/2014/main" id="{76F491F3-281C-D857-91B2-72E5603E23AB}"/>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73" name="矩形 72">
            <a:hlinkClick r:id="rId27" action="ppaction://hlinksldjump"/>
            <a:extLst>
              <a:ext uri="{FF2B5EF4-FFF2-40B4-BE49-F238E27FC236}">
                <a16:creationId xmlns:a16="http://schemas.microsoft.com/office/drawing/2014/main" id="{CC8BCE8C-5CF5-00B4-CE04-80CBE156242B}"/>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72" name="矩形 71">
            <a:hlinkClick r:id="rId28" action="ppaction://hlinksldjump"/>
            <a:extLst>
              <a:ext uri="{FF2B5EF4-FFF2-40B4-BE49-F238E27FC236}">
                <a16:creationId xmlns:a16="http://schemas.microsoft.com/office/drawing/2014/main" id="{DFFC2FAC-FB91-C37B-47B7-036E2EC9BF60}"/>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71" name="矩形 70">
            <a:hlinkClick r:id="rId28" action="ppaction://hlinksldjump"/>
            <a:extLst>
              <a:ext uri="{FF2B5EF4-FFF2-40B4-BE49-F238E27FC236}">
                <a16:creationId xmlns:a16="http://schemas.microsoft.com/office/drawing/2014/main" id="{23C238D4-68B3-FD63-2472-DC4B778BB05B}"/>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70" name="矩形 69">
            <a:hlinkClick r:id="rId28" action="ppaction://hlinksldjump"/>
            <a:extLst>
              <a:ext uri="{FF2B5EF4-FFF2-40B4-BE49-F238E27FC236}">
                <a16:creationId xmlns:a16="http://schemas.microsoft.com/office/drawing/2014/main" id="{0FA3BC7E-552D-67B5-8ADF-BB93A186369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69" name="矩形 68">
            <a:hlinkClick r:id="rId29" action="ppaction://hlinksldjump"/>
            <a:extLst>
              <a:ext uri="{FF2B5EF4-FFF2-40B4-BE49-F238E27FC236}">
                <a16:creationId xmlns:a16="http://schemas.microsoft.com/office/drawing/2014/main" id="{3B775BC7-7302-2E2E-55E2-F349032BF1D1}"/>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68" name="矩形 67">
            <a:hlinkClick r:id="rId29" action="ppaction://hlinksldjump"/>
            <a:extLst>
              <a:ext uri="{FF2B5EF4-FFF2-40B4-BE49-F238E27FC236}">
                <a16:creationId xmlns:a16="http://schemas.microsoft.com/office/drawing/2014/main" id="{52E6B21B-3BB8-AA02-FD3D-954A389681AD}"/>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67" name="矩形 66">
            <a:hlinkClick r:id="rId29" action="ppaction://hlinksldjump"/>
            <a:extLst>
              <a:ext uri="{FF2B5EF4-FFF2-40B4-BE49-F238E27FC236}">
                <a16:creationId xmlns:a16="http://schemas.microsoft.com/office/drawing/2014/main" id="{3C5CA9C9-BD41-06D4-6CF6-0C34F3A86367}"/>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6" name="矩形 65">
            <a:hlinkClick r:id="rId30" action="ppaction://hlinksldjump"/>
            <a:extLst>
              <a:ext uri="{FF2B5EF4-FFF2-40B4-BE49-F238E27FC236}">
                <a16:creationId xmlns:a16="http://schemas.microsoft.com/office/drawing/2014/main" id="{524601BD-1EB5-2357-48EA-E27D55B64240}"/>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65" name="矩形 64">
            <a:hlinkClick r:id="rId30" action="ppaction://hlinksldjump"/>
            <a:extLst>
              <a:ext uri="{FF2B5EF4-FFF2-40B4-BE49-F238E27FC236}">
                <a16:creationId xmlns:a16="http://schemas.microsoft.com/office/drawing/2014/main" id="{80DD3184-9C44-15E6-D3E5-17B358243E17}"/>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64" name="矩形 63">
            <a:hlinkClick r:id="rId30" action="ppaction://hlinksldjump"/>
            <a:extLst>
              <a:ext uri="{FF2B5EF4-FFF2-40B4-BE49-F238E27FC236}">
                <a16:creationId xmlns:a16="http://schemas.microsoft.com/office/drawing/2014/main" id="{6E5374CE-A139-B440-4E8E-D69817DE57EE}"/>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63" name="矩形 62">
            <a:extLst>
              <a:ext uri="{FF2B5EF4-FFF2-40B4-BE49-F238E27FC236}">
                <a16:creationId xmlns:a16="http://schemas.microsoft.com/office/drawing/2014/main" id="{A0CD9DAD-4024-4D21-0C88-6078737F6151}"/>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62" name="矩形 61">
            <a:hlinkClick r:id="rId31" action="ppaction://hlinksldjump"/>
            <a:extLst>
              <a:ext uri="{FF2B5EF4-FFF2-40B4-BE49-F238E27FC236}">
                <a16:creationId xmlns:a16="http://schemas.microsoft.com/office/drawing/2014/main" id="{A9F017F0-6FD5-3F70-D936-AE59FBCE2144}"/>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61" name="矩形 60">
            <a:hlinkClick r:id="rId31" action="ppaction://hlinksldjump"/>
            <a:extLst>
              <a:ext uri="{FF2B5EF4-FFF2-40B4-BE49-F238E27FC236}">
                <a16:creationId xmlns:a16="http://schemas.microsoft.com/office/drawing/2014/main" id="{F6F6C442-F8EE-F7D5-D7C2-DAD0A4A0F489}"/>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60" name="矩形 59">
            <a:hlinkClick r:id="rId31" action="ppaction://hlinksldjump"/>
            <a:extLst>
              <a:ext uri="{FF2B5EF4-FFF2-40B4-BE49-F238E27FC236}">
                <a16:creationId xmlns:a16="http://schemas.microsoft.com/office/drawing/2014/main" id="{CD39A919-8F30-D521-C921-2098B0B142E7}"/>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59" name="矩形 58">
            <a:hlinkClick r:id="rId32" action="ppaction://hlinksldjump"/>
            <a:extLst>
              <a:ext uri="{FF2B5EF4-FFF2-40B4-BE49-F238E27FC236}">
                <a16:creationId xmlns:a16="http://schemas.microsoft.com/office/drawing/2014/main" id="{C7015E9A-EAEE-2102-B86B-C26B1608AD1A}"/>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58" name="矩形 57">
            <a:hlinkClick r:id="rId32" action="ppaction://hlinksldjump"/>
            <a:extLst>
              <a:ext uri="{FF2B5EF4-FFF2-40B4-BE49-F238E27FC236}">
                <a16:creationId xmlns:a16="http://schemas.microsoft.com/office/drawing/2014/main" id="{A67C78B1-BD53-F580-4DF8-CE50BCEF9F34}"/>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57" name="矩形 56">
            <a:hlinkClick r:id="rId32" action="ppaction://hlinksldjump"/>
            <a:extLst>
              <a:ext uri="{FF2B5EF4-FFF2-40B4-BE49-F238E27FC236}">
                <a16:creationId xmlns:a16="http://schemas.microsoft.com/office/drawing/2014/main" id="{7717E673-F7D9-439D-4E16-3B5B0E0BF367}"/>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56" name="矩形 55">
            <a:hlinkClick r:id="rId33" action="ppaction://hlinksldjump"/>
            <a:extLst>
              <a:ext uri="{FF2B5EF4-FFF2-40B4-BE49-F238E27FC236}">
                <a16:creationId xmlns:a16="http://schemas.microsoft.com/office/drawing/2014/main" id="{D44758C1-8B3A-6681-6BDB-FFA5DF63303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55" name="矩形 54">
            <a:hlinkClick r:id="rId33" action="ppaction://hlinksldjump"/>
            <a:extLst>
              <a:ext uri="{FF2B5EF4-FFF2-40B4-BE49-F238E27FC236}">
                <a16:creationId xmlns:a16="http://schemas.microsoft.com/office/drawing/2014/main" id="{F6A2C38A-7EF2-CC49-2918-DEEB3793B0C9}"/>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4" name="矩形 53">
            <a:hlinkClick r:id="rId33" action="ppaction://hlinksldjump"/>
            <a:extLst>
              <a:ext uri="{FF2B5EF4-FFF2-40B4-BE49-F238E27FC236}">
                <a16:creationId xmlns:a16="http://schemas.microsoft.com/office/drawing/2014/main" id="{93947091-5611-D22A-8D2E-0851F6582FFE}"/>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52" name="标题 51">
            <a:extLst>
              <a:ext uri="{FF2B5EF4-FFF2-40B4-BE49-F238E27FC236}">
                <a16:creationId xmlns:a16="http://schemas.microsoft.com/office/drawing/2014/main" id="{AB7C8695-A9ED-1D57-CA46-CE36DECDBC22}"/>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3E89594-4AEA-27A5-62EE-53C9C58E9996}"/>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3E89594-4AEA-27A5-62EE-53C9C58E9996}"/>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376424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9D9D84-27AA-BA2B-2B9B-B127848C721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9D9D84-27AA-BA2B-2B9B-B127848C72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触觉传感器为智能体提供诸如纹理、硬度和温度等详细信息。 对于相同的动作，从视觉和触觉传感器中学习的知识可能是相关和互补的，使机器人能够完全掌握手头的精密任务。 因此，触觉感知对于物理世界中的智能体至关重要，无疑增强了人机交互</a:t>
            </a:r>
            <a:endParaRPr lang="en-US" altLang="zh-CN" dirty="0"/>
          </a:p>
          <a:p>
            <a:r>
              <a:rPr lang="zh-CN" altLang="en-US" dirty="0"/>
              <a:t>对于触觉感知任务，智能体需要从物理世界收集触觉信息，然后执行复杂的任务。首先介绍现有的触觉传感器类型及其数据集，然后讨论触觉感知中的三个主要任务：估计、识别和操作。</a:t>
            </a:r>
            <a:endParaRPr lang="en-US" dirty="0"/>
          </a:p>
        </p:txBody>
      </p:sp>
    </p:spTree>
    <p:extLst>
      <p:ext uri="{BB962C8B-B14F-4D97-AF65-F5344CB8AC3E}">
        <p14:creationId xmlns:p14="http://schemas.microsoft.com/office/powerpoint/2010/main" val="30810942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464879B-E894-4183-82DE-66377884DA3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464879B-E894-4183-82DE-66377884DA3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558088" y="1825625"/>
            <a:ext cx="3795712" cy="4351338"/>
          </a:xfrm>
        </p:spPr>
        <p:txBody>
          <a:bodyPr>
            <a:normAutofit fontScale="85000" lnSpcReduction="10000"/>
          </a:bodyPr>
          <a:lstStyle/>
          <a:p>
            <a:r>
              <a:rPr lang="zh-CN" altLang="en-US" dirty="0"/>
              <a:t>不同类型的触觉传感器</a:t>
            </a:r>
          </a:p>
          <a:p>
            <a:r>
              <a:rPr lang="zh-CN" altLang="en-US" dirty="0"/>
              <a:t>非视觉传感器 </a:t>
            </a:r>
            <a:r>
              <a:rPr lang="en-US" altLang="zh-CN" dirty="0"/>
              <a:t>(a) </a:t>
            </a:r>
            <a:r>
              <a:rPr lang="zh-CN" altLang="en-US" dirty="0"/>
              <a:t>主要使用力、压力、振动和温度传感器来获取触觉知识；</a:t>
            </a:r>
          </a:p>
          <a:p>
            <a:r>
              <a:rPr lang="zh-CN" altLang="en-US" dirty="0"/>
              <a:t>基于视觉的触觉传感器 </a:t>
            </a:r>
            <a:r>
              <a:rPr lang="en-US" altLang="zh-CN" dirty="0"/>
              <a:t>((b)-(e)) </a:t>
            </a:r>
            <a:r>
              <a:rPr lang="zh-CN" altLang="en-US" dirty="0"/>
              <a:t>基于光学原理。摄像头放置在凝胶后面，通过不同方向光源的照明记录其变形图像；</a:t>
            </a:r>
          </a:p>
          <a:p>
            <a:r>
              <a:rPr lang="en-US" altLang="zh-CN" dirty="0"/>
              <a:t>(a)-(e) </a:t>
            </a:r>
            <a:r>
              <a:rPr lang="zh-CN" altLang="en-US" dirty="0"/>
              <a:t>分别来自 </a:t>
            </a:r>
            <a:r>
              <a:rPr lang="en-US" altLang="zh-CN" dirty="0" err="1"/>
              <a:t>BioTac</a:t>
            </a:r>
            <a:r>
              <a:rPr lang="zh-CN" altLang="en-US" dirty="0"/>
              <a:t>、</a:t>
            </a:r>
            <a:r>
              <a:rPr lang="en-US" altLang="zh-CN" dirty="0" err="1"/>
              <a:t>Gelsight</a:t>
            </a:r>
            <a:r>
              <a:rPr lang="zh-CN" altLang="en-US" dirty="0"/>
              <a:t>、</a:t>
            </a:r>
            <a:r>
              <a:rPr lang="en-US" altLang="zh-CN" dirty="0"/>
              <a:t>DIGIT</a:t>
            </a:r>
            <a:r>
              <a:rPr lang="zh-CN" altLang="en-US" dirty="0"/>
              <a:t>、</a:t>
            </a:r>
            <a:r>
              <a:rPr lang="en-US" altLang="zh-CN" dirty="0"/>
              <a:t>9DTact </a:t>
            </a:r>
            <a:r>
              <a:rPr lang="zh-CN" altLang="en-US" dirty="0"/>
              <a:t>和 </a:t>
            </a:r>
            <a:r>
              <a:rPr lang="en-US" altLang="zh-CN" dirty="0" err="1"/>
              <a:t>Gelsilm</a:t>
            </a:r>
            <a:r>
              <a:rPr lang="en-US" altLang="zh-CN" dirty="0"/>
              <a:t> </a:t>
            </a:r>
            <a:r>
              <a:rPr lang="zh-CN" altLang="en-US" dirty="0"/>
              <a:t>的细节</a:t>
            </a:r>
            <a:endParaRPr lang="en-US" dirty="0"/>
          </a:p>
        </p:txBody>
      </p:sp>
      <p:pic>
        <p:nvPicPr>
          <p:cNvPr id="8" name="图片 7">
            <a:extLst>
              <a:ext uri="{FF2B5EF4-FFF2-40B4-BE49-F238E27FC236}">
                <a16:creationId xmlns:a16="http://schemas.microsoft.com/office/drawing/2014/main" id="{E19D17E2-BA84-EFE9-E87E-13252D83D3E3}"/>
              </a:ext>
            </a:extLst>
          </p:cNvPr>
          <p:cNvPicPr>
            <a:picLocks noChangeAspect="1"/>
          </p:cNvPicPr>
          <p:nvPr/>
        </p:nvPicPr>
        <p:blipFill>
          <a:blip r:embed="rId5"/>
          <a:stretch>
            <a:fillRect/>
          </a:stretch>
        </p:blipFill>
        <p:spPr>
          <a:xfrm>
            <a:off x="838200" y="1343025"/>
            <a:ext cx="6093404" cy="5372100"/>
          </a:xfrm>
          <a:prstGeom prst="rect">
            <a:avLst/>
          </a:prstGeom>
        </p:spPr>
      </p:pic>
    </p:spTree>
    <p:extLst>
      <p:ext uri="{BB962C8B-B14F-4D97-AF65-F5344CB8AC3E}">
        <p14:creationId xmlns:p14="http://schemas.microsoft.com/office/powerpoint/2010/main" val="10540688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77ABA125-BFAA-A4E6-A257-2C9ED836D6F1}"/>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159</a:t>
            </a:r>
          </a:p>
        </p:txBody>
      </p:sp>
      <p:sp>
        <p:nvSpPr>
          <p:cNvPr id="62" name="矩形 61">
            <a:hlinkClick r:id="rId32" action="ppaction://hlinksldjump"/>
            <a:extLst>
              <a:ext uri="{FF2B5EF4-FFF2-40B4-BE49-F238E27FC236}">
                <a16:creationId xmlns:a16="http://schemas.microsoft.com/office/drawing/2014/main" id="{766C21FE-5A2D-BB42-0D8E-46A1F0C9B655}"/>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61" name="矩形 60">
            <a:hlinkClick r:id="rId32" action="ppaction://hlinksldjump"/>
            <a:extLst>
              <a:ext uri="{FF2B5EF4-FFF2-40B4-BE49-F238E27FC236}">
                <a16:creationId xmlns:a16="http://schemas.microsoft.com/office/drawing/2014/main" id="{160F5C70-95D3-DD37-1B81-CF924E4A3BED}"/>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60" name="矩形 59">
            <a:hlinkClick r:id="rId33" action="ppaction://hlinksldjump"/>
            <a:extLst>
              <a:ext uri="{FF2B5EF4-FFF2-40B4-BE49-F238E27FC236}">
                <a16:creationId xmlns:a16="http://schemas.microsoft.com/office/drawing/2014/main" id="{38F99110-4CFF-06BD-B26A-50AA9200503D}"/>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157</a:t>
            </a:r>
          </a:p>
        </p:txBody>
      </p:sp>
      <p:sp>
        <p:nvSpPr>
          <p:cNvPr id="59" name="矩形 58">
            <a:hlinkClick r:id="rId33" action="ppaction://hlinksldjump"/>
            <a:extLst>
              <a:ext uri="{FF2B5EF4-FFF2-40B4-BE49-F238E27FC236}">
                <a16:creationId xmlns:a16="http://schemas.microsoft.com/office/drawing/2014/main" id="{2EEFF19D-C1D0-0808-2150-42E8E4E87240}"/>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58" name="矩形 57">
            <a:hlinkClick r:id="rId33" action="ppaction://hlinksldjump"/>
            <a:extLst>
              <a:ext uri="{FF2B5EF4-FFF2-40B4-BE49-F238E27FC236}">
                <a16:creationId xmlns:a16="http://schemas.microsoft.com/office/drawing/2014/main" id="{89563178-A8D9-4AC4-32CC-C6A098E06FB2}"/>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57" name="矩形 56">
            <a:extLst>
              <a:ext uri="{FF2B5EF4-FFF2-40B4-BE49-F238E27FC236}">
                <a16:creationId xmlns:a16="http://schemas.microsoft.com/office/drawing/2014/main" id="{AD868E7F-702B-42DF-7E35-4DF65CB551A0}"/>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6" name="矩形 55">
            <a:hlinkClick r:id="rId34" action="ppaction://hlinksldjump"/>
            <a:extLst>
              <a:ext uri="{FF2B5EF4-FFF2-40B4-BE49-F238E27FC236}">
                <a16:creationId xmlns:a16="http://schemas.microsoft.com/office/drawing/2014/main" id="{50C8B39D-9123-2346-4247-C94AFAF7F6D7}"/>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55" name="矩形 54">
            <a:hlinkClick r:id="rId34" action="ppaction://hlinksldjump"/>
            <a:extLst>
              <a:ext uri="{FF2B5EF4-FFF2-40B4-BE49-F238E27FC236}">
                <a16:creationId xmlns:a16="http://schemas.microsoft.com/office/drawing/2014/main" id="{599E6DEF-BA48-89BB-FC1F-1A03EAAEADE7}"/>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54" name="矩形 53">
            <a:hlinkClick r:id="rId34" action="ppaction://hlinksldjump"/>
            <a:extLst>
              <a:ext uri="{FF2B5EF4-FFF2-40B4-BE49-F238E27FC236}">
                <a16:creationId xmlns:a16="http://schemas.microsoft.com/office/drawing/2014/main" id="{39A78C18-DA61-9DBE-91F6-083DB082EBBA}"/>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53" name="矩形 52">
            <a:hlinkClick r:id="rId35" action="ppaction://hlinksldjump"/>
            <a:extLst>
              <a:ext uri="{FF2B5EF4-FFF2-40B4-BE49-F238E27FC236}">
                <a16:creationId xmlns:a16="http://schemas.microsoft.com/office/drawing/2014/main" id="{754501F0-7610-AAF1-01B1-06A92023D987}"/>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52" name="矩形 51">
            <a:hlinkClick r:id="rId35" action="ppaction://hlinksldjump"/>
            <a:extLst>
              <a:ext uri="{FF2B5EF4-FFF2-40B4-BE49-F238E27FC236}">
                <a16:creationId xmlns:a16="http://schemas.microsoft.com/office/drawing/2014/main" id="{E82C8859-98EA-A1DA-B40E-FABB363D3F4D}"/>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1" name="矩形 50">
            <a:hlinkClick r:id="rId35" action="ppaction://hlinksldjump"/>
            <a:extLst>
              <a:ext uri="{FF2B5EF4-FFF2-40B4-BE49-F238E27FC236}">
                <a16:creationId xmlns:a16="http://schemas.microsoft.com/office/drawing/2014/main" id="{616FF189-72A1-AEC8-3EE2-3554347C47B0}"/>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50" name="矩形 49">
            <a:hlinkClick r:id="rId36" action="ppaction://hlinksldjump"/>
            <a:extLst>
              <a:ext uri="{FF2B5EF4-FFF2-40B4-BE49-F238E27FC236}">
                <a16:creationId xmlns:a16="http://schemas.microsoft.com/office/drawing/2014/main" id="{A8956B70-90BF-6FF5-33D4-05A6383F9190}"/>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49" name="矩形 48">
            <a:hlinkClick r:id="rId36" action="ppaction://hlinksldjump"/>
            <a:extLst>
              <a:ext uri="{FF2B5EF4-FFF2-40B4-BE49-F238E27FC236}">
                <a16:creationId xmlns:a16="http://schemas.microsoft.com/office/drawing/2014/main" id="{60FEEA86-7035-616D-05B7-7D44C6AAC7D0}"/>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48" name="矩形 47">
            <a:hlinkClick r:id="rId36" action="ppaction://hlinksldjump"/>
            <a:extLst>
              <a:ext uri="{FF2B5EF4-FFF2-40B4-BE49-F238E27FC236}">
                <a16:creationId xmlns:a16="http://schemas.microsoft.com/office/drawing/2014/main" id="{E320D11F-A86F-E0AB-8470-92D7BC97B9D6}"/>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7" name="矩形 46">
            <a:hlinkClick r:id="rId37" action="ppaction://hlinksldjump"/>
            <a:extLst>
              <a:ext uri="{FF2B5EF4-FFF2-40B4-BE49-F238E27FC236}">
                <a16:creationId xmlns:a16="http://schemas.microsoft.com/office/drawing/2014/main" id="{0DD7E5A3-1D0C-BEE5-99FF-3DEC16CEDD35}"/>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46" name="矩形 45">
            <a:hlinkClick r:id="rId37" action="ppaction://hlinksldjump"/>
            <a:extLst>
              <a:ext uri="{FF2B5EF4-FFF2-40B4-BE49-F238E27FC236}">
                <a16:creationId xmlns:a16="http://schemas.microsoft.com/office/drawing/2014/main" id="{8B1648EF-589C-0497-6AC3-7ACFDAD52100}"/>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45" name="矩形 44">
            <a:hlinkClick r:id="rId37" action="ppaction://hlinksldjump"/>
            <a:extLst>
              <a:ext uri="{FF2B5EF4-FFF2-40B4-BE49-F238E27FC236}">
                <a16:creationId xmlns:a16="http://schemas.microsoft.com/office/drawing/2014/main" id="{E99F9EE4-F615-F7E6-F38E-5067B5EBBACB}"/>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4" name="矩形 43">
            <a:hlinkClick r:id="rId38" action="ppaction://hlinksldjump"/>
            <a:extLst>
              <a:ext uri="{FF2B5EF4-FFF2-40B4-BE49-F238E27FC236}">
                <a16:creationId xmlns:a16="http://schemas.microsoft.com/office/drawing/2014/main" id="{2D66E5EA-E064-300A-50C1-367AC5B5417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43" name="矩形 42">
            <a:hlinkClick r:id="rId38" action="ppaction://hlinksldjump"/>
            <a:extLst>
              <a:ext uri="{FF2B5EF4-FFF2-40B4-BE49-F238E27FC236}">
                <a16:creationId xmlns:a16="http://schemas.microsoft.com/office/drawing/2014/main" id="{B0F40480-68A5-A6E8-83EA-019A672AFA31}"/>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42" name="矩形 41">
            <a:hlinkClick r:id="rId38" action="ppaction://hlinksldjump"/>
            <a:extLst>
              <a:ext uri="{FF2B5EF4-FFF2-40B4-BE49-F238E27FC236}">
                <a16:creationId xmlns:a16="http://schemas.microsoft.com/office/drawing/2014/main" id="{742B9AB4-1655-4729-A434-A2FB4F0E2CFB}"/>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39" action="ppaction://hlinksldjump"/>
            <a:extLst>
              <a:ext uri="{FF2B5EF4-FFF2-40B4-BE49-F238E27FC236}">
                <a16:creationId xmlns:a16="http://schemas.microsoft.com/office/drawing/2014/main" id="{F610CCCD-5F40-1774-C14A-941D46B86CC0}"/>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40" name="矩形 39">
            <a:hlinkClick r:id="rId39" action="ppaction://hlinksldjump"/>
            <a:extLst>
              <a:ext uri="{FF2B5EF4-FFF2-40B4-BE49-F238E27FC236}">
                <a16:creationId xmlns:a16="http://schemas.microsoft.com/office/drawing/2014/main" id="{1C1FCABA-65C2-7B8A-3305-BBE5E879625F}"/>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39" name="矩形 38">
            <a:hlinkClick r:id="rId39" action="ppaction://hlinksldjump"/>
            <a:extLst>
              <a:ext uri="{FF2B5EF4-FFF2-40B4-BE49-F238E27FC236}">
                <a16:creationId xmlns:a16="http://schemas.microsoft.com/office/drawing/2014/main" id="{650727DA-7821-5EA8-11A8-4EC19F869F3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D716264B-82C5-BA8E-816B-397BEC32FED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7" name="矩形 36">
            <a:hlinkClick r:id="rId40" action="ppaction://hlinksldjump"/>
            <a:extLst>
              <a:ext uri="{FF2B5EF4-FFF2-40B4-BE49-F238E27FC236}">
                <a16:creationId xmlns:a16="http://schemas.microsoft.com/office/drawing/2014/main" id="{E80D9E5D-8F15-6055-3C43-651F24366D7F}"/>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0C102F3A-C20F-88C0-8D4E-D287B448388E}"/>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79E51AE3-2B04-9F26-D29B-9A6D53A00E43}"/>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5419270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1C0441-48DC-D31E-CD0A-1D5303EF91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91C0441-48DC-D31E-CD0A-1D5303EF91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人体触觉的原理是皮肤在被触摸时会改变形状，皮肤上丰富的神经细胞会发出电信号，这也为触觉传感器设计提供了基础。 触觉传感器设计方法可分为三类：非视觉、视觉和多模态</a:t>
            </a:r>
            <a:endParaRPr lang="en-US" dirty="0"/>
          </a:p>
        </p:txBody>
      </p:sp>
    </p:spTree>
    <p:extLst>
      <p:ext uri="{BB962C8B-B14F-4D97-AF65-F5344CB8AC3E}">
        <p14:creationId xmlns:p14="http://schemas.microsoft.com/office/powerpoint/2010/main" val="31238151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1C0441-48DC-D31E-CD0A-1D5303EF91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91C0441-48DC-D31E-CD0A-1D5303EF91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r>
              <a:rPr lang="zh-CN" altLang="en-US" sz="4400" b="1" dirty="0">
                <a:solidFill>
                  <a:schemeClr val="tx1"/>
                </a:solidFill>
              </a:rPr>
              <a:t>非视觉</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非视觉触觉传感器主要利用电气和机械原理，主要记录基本的低维感官输出，如力、压力、振动和温度。 其中一个著名的代表是 </a:t>
            </a:r>
            <a:r>
              <a:rPr lang="en-US" altLang="zh-CN" dirty="0" err="1"/>
              <a:t>BioTac</a:t>
            </a:r>
            <a:r>
              <a:rPr lang="en-US" altLang="zh-CN" dirty="0"/>
              <a:t> </a:t>
            </a:r>
            <a:r>
              <a:rPr lang="zh-CN" altLang="en-US" dirty="0"/>
              <a:t>及其模拟器。视觉触觉传感器基于光学原理。</a:t>
            </a:r>
            <a:endParaRPr lang="en-US" dirty="0"/>
          </a:p>
        </p:txBody>
      </p:sp>
    </p:spTree>
    <p:extLst>
      <p:ext uri="{BB962C8B-B14F-4D97-AF65-F5344CB8AC3E}">
        <p14:creationId xmlns:p14="http://schemas.microsoft.com/office/powerpoint/2010/main" val="31055298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1C0441-48DC-D31E-CD0A-1D5303EF91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91C0441-48DC-D31E-CD0A-1D5303EF91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r>
              <a:rPr lang="zh-CN" altLang="en-US" sz="4400" b="1" dirty="0">
                <a:solidFill>
                  <a:schemeClr val="tx1"/>
                </a:solidFill>
              </a:rPr>
              <a:t>视觉</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视觉触觉传感器，如 </a:t>
            </a:r>
            <a:r>
              <a:rPr lang="en-US" altLang="zh-CN" dirty="0" err="1"/>
              <a:t>GelSight</a:t>
            </a:r>
            <a:r>
              <a:rPr lang="zh-CN" altLang="en-US" dirty="0"/>
              <a:t>、</a:t>
            </a:r>
            <a:r>
              <a:rPr lang="en-US" altLang="zh-CN" dirty="0" err="1"/>
              <a:t>Gelslim</a:t>
            </a:r>
            <a:r>
              <a:rPr lang="zh-CN" altLang="en-US" dirty="0"/>
              <a:t>、</a:t>
            </a:r>
            <a:r>
              <a:rPr lang="en-US" altLang="zh-CN" dirty="0"/>
              <a:t>DIGIT</a:t>
            </a:r>
            <a:r>
              <a:rPr lang="zh-CN" altLang="en-US" dirty="0"/>
              <a:t>、</a:t>
            </a:r>
            <a:r>
              <a:rPr lang="en-US" altLang="zh-CN" dirty="0"/>
              <a:t>9DTact</a:t>
            </a:r>
            <a:r>
              <a:rPr lang="zh-CN" altLang="en-US" dirty="0"/>
              <a:t>、</a:t>
            </a:r>
            <a:r>
              <a:rPr lang="en-US" altLang="zh-CN" dirty="0" err="1"/>
              <a:t>TacTip</a:t>
            </a:r>
            <a:r>
              <a:rPr lang="zh-CN" altLang="en-US" dirty="0"/>
              <a:t>、</a:t>
            </a:r>
            <a:r>
              <a:rPr lang="en-US" altLang="zh-CN" dirty="0" err="1"/>
              <a:t>GelTip</a:t>
            </a:r>
            <a:r>
              <a:rPr lang="en-US" altLang="zh-CN" dirty="0"/>
              <a:t> </a:t>
            </a:r>
            <a:r>
              <a:rPr lang="zh-CN" altLang="en-US" dirty="0"/>
              <a:t>和 </a:t>
            </a:r>
            <a:r>
              <a:rPr lang="en-US" altLang="zh-CN" dirty="0" err="1"/>
              <a:t>AllSight</a:t>
            </a:r>
            <a:r>
              <a:rPr lang="zh-CN" altLang="en-US" dirty="0"/>
              <a:t>，利用凝胶变形图像作为触觉信息，已被应用于众多应用中。像 </a:t>
            </a:r>
            <a:r>
              <a:rPr lang="en-US" altLang="zh-CN" dirty="0"/>
              <a:t>TACTO </a:t>
            </a:r>
            <a:r>
              <a:rPr lang="zh-CN" altLang="en-US" dirty="0"/>
              <a:t>和 </a:t>
            </a:r>
            <a:r>
              <a:rPr lang="en-US" altLang="zh-CN" dirty="0" err="1"/>
              <a:t>Taxim</a:t>
            </a:r>
            <a:r>
              <a:rPr lang="en-US" altLang="zh-CN" dirty="0"/>
              <a:t> </a:t>
            </a:r>
            <a:r>
              <a:rPr lang="zh-CN" altLang="en-US" dirty="0"/>
              <a:t>这样的模拟也很流行。最近的研究集中在降低成本和集成到机器人手中</a:t>
            </a:r>
            <a:endParaRPr lang="en-US" dirty="0"/>
          </a:p>
        </p:txBody>
      </p:sp>
    </p:spTree>
    <p:extLst>
      <p:ext uri="{BB962C8B-B14F-4D97-AF65-F5344CB8AC3E}">
        <p14:creationId xmlns:p14="http://schemas.microsoft.com/office/powerpoint/2010/main" val="34875067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1C0441-48DC-D31E-CD0A-1D5303EF91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91C0441-48DC-D31E-CD0A-1D5303EF91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r>
              <a:rPr lang="zh-CN" altLang="en-US" sz="4400" b="1" dirty="0">
                <a:solidFill>
                  <a:schemeClr val="tx1"/>
                </a:solidFill>
              </a:rPr>
              <a:t>多模态</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多模态触觉传感器，受人类皮肤的启发，结合了多种模态信息，如压力、距离、加速度和温度，使用柔性材料和模块化设计</a:t>
            </a:r>
            <a:endParaRPr lang="en-US" dirty="0"/>
          </a:p>
        </p:txBody>
      </p:sp>
    </p:spTree>
    <p:extLst>
      <p:ext uri="{BB962C8B-B14F-4D97-AF65-F5344CB8AC3E}">
        <p14:creationId xmlns:p14="http://schemas.microsoft.com/office/powerpoint/2010/main" val="333402765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0684A152-9CFB-4978-ACFF-D2903BC49DB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159</a:t>
            </a:r>
          </a:p>
        </p:txBody>
      </p:sp>
      <p:sp>
        <p:nvSpPr>
          <p:cNvPr id="62" name="矩形 61">
            <a:hlinkClick r:id="rId32" action="ppaction://hlinksldjump"/>
            <a:extLst>
              <a:ext uri="{FF2B5EF4-FFF2-40B4-BE49-F238E27FC236}">
                <a16:creationId xmlns:a16="http://schemas.microsoft.com/office/drawing/2014/main" id="{07C424E1-F27D-0E8D-7E45-1A29ECB8E5E8}"/>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61" name="矩形 60">
            <a:hlinkClick r:id="rId32" action="ppaction://hlinksldjump"/>
            <a:extLst>
              <a:ext uri="{FF2B5EF4-FFF2-40B4-BE49-F238E27FC236}">
                <a16:creationId xmlns:a16="http://schemas.microsoft.com/office/drawing/2014/main" id="{0D3C1905-8180-8480-B518-9F186778F3E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60" name="矩形 59">
            <a:extLst>
              <a:ext uri="{FF2B5EF4-FFF2-40B4-BE49-F238E27FC236}">
                <a16:creationId xmlns:a16="http://schemas.microsoft.com/office/drawing/2014/main" id="{CC71F2E2-1A0D-715A-2ED4-9B2A70EDEF2D}"/>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9" name="矩形 58">
            <a:hlinkClick r:id="rId33" action="ppaction://hlinksldjump"/>
            <a:extLst>
              <a:ext uri="{FF2B5EF4-FFF2-40B4-BE49-F238E27FC236}">
                <a16:creationId xmlns:a16="http://schemas.microsoft.com/office/drawing/2014/main" id="{4C388B73-2124-0004-72C5-C6A05C04BECA}"/>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157</a:t>
            </a:r>
          </a:p>
        </p:txBody>
      </p:sp>
      <p:sp>
        <p:nvSpPr>
          <p:cNvPr id="58" name="矩形 57">
            <a:hlinkClick r:id="rId33" action="ppaction://hlinksldjump"/>
            <a:extLst>
              <a:ext uri="{FF2B5EF4-FFF2-40B4-BE49-F238E27FC236}">
                <a16:creationId xmlns:a16="http://schemas.microsoft.com/office/drawing/2014/main" id="{D194E9D0-5D5D-32C7-543D-87F7E0296E53}"/>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57" name="矩形 56">
            <a:hlinkClick r:id="rId33" action="ppaction://hlinksldjump"/>
            <a:extLst>
              <a:ext uri="{FF2B5EF4-FFF2-40B4-BE49-F238E27FC236}">
                <a16:creationId xmlns:a16="http://schemas.microsoft.com/office/drawing/2014/main" id="{4F835A56-2906-0222-CC70-41D7A10AF10F}"/>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56" name="矩形 55">
            <a:hlinkClick r:id="rId34" action="ppaction://hlinksldjump"/>
            <a:extLst>
              <a:ext uri="{FF2B5EF4-FFF2-40B4-BE49-F238E27FC236}">
                <a16:creationId xmlns:a16="http://schemas.microsoft.com/office/drawing/2014/main" id="{F731E25C-8DCA-F045-2B05-105D819C16AE}"/>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55" name="矩形 54">
            <a:hlinkClick r:id="rId34" action="ppaction://hlinksldjump"/>
            <a:extLst>
              <a:ext uri="{FF2B5EF4-FFF2-40B4-BE49-F238E27FC236}">
                <a16:creationId xmlns:a16="http://schemas.microsoft.com/office/drawing/2014/main" id="{08D020CF-05DC-0F74-C814-6BD29E6C9657}"/>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54" name="矩形 53">
            <a:hlinkClick r:id="rId34" action="ppaction://hlinksldjump"/>
            <a:extLst>
              <a:ext uri="{FF2B5EF4-FFF2-40B4-BE49-F238E27FC236}">
                <a16:creationId xmlns:a16="http://schemas.microsoft.com/office/drawing/2014/main" id="{D218ECCA-EB6F-B73B-3824-9E3E31D9480E}"/>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53" name="矩形 52">
            <a:hlinkClick r:id="rId35" action="ppaction://hlinksldjump"/>
            <a:extLst>
              <a:ext uri="{FF2B5EF4-FFF2-40B4-BE49-F238E27FC236}">
                <a16:creationId xmlns:a16="http://schemas.microsoft.com/office/drawing/2014/main" id="{06BAA1C7-C324-D386-B924-DD3C0381790A}"/>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52" name="矩形 51">
            <a:hlinkClick r:id="rId35" action="ppaction://hlinksldjump"/>
            <a:extLst>
              <a:ext uri="{FF2B5EF4-FFF2-40B4-BE49-F238E27FC236}">
                <a16:creationId xmlns:a16="http://schemas.microsoft.com/office/drawing/2014/main" id="{75D75C25-7300-BF88-CD32-B924ED1071ED}"/>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1" name="矩形 50">
            <a:hlinkClick r:id="rId35" action="ppaction://hlinksldjump"/>
            <a:extLst>
              <a:ext uri="{FF2B5EF4-FFF2-40B4-BE49-F238E27FC236}">
                <a16:creationId xmlns:a16="http://schemas.microsoft.com/office/drawing/2014/main" id="{8FE81D19-B222-D3AC-B495-8793A75DAEE7}"/>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50" name="矩形 49">
            <a:hlinkClick r:id="rId36" action="ppaction://hlinksldjump"/>
            <a:extLst>
              <a:ext uri="{FF2B5EF4-FFF2-40B4-BE49-F238E27FC236}">
                <a16:creationId xmlns:a16="http://schemas.microsoft.com/office/drawing/2014/main" id="{89D28595-FB2F-A61B-35F6-0DD239102C80}"/>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49" name="矩形 48">
            <a:hlinkClick r:id="rId36" action="ppaction://hlinksldjump"/>
            <a:extLst>
              <a:ext uri="{FF2B5EF4-FFF2-40B4-BE49-F238E27FC236}">
                <a16:creationId xmlns:a16="http://schemas.microsoft.com/office/drawing/2014/main" id="{14E7D2DA-552F-5678-74B8-542499CC949E}"/>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48" name="矩形 47">
            <a:hlinkClick r:id="rId36" action="ppaction://hlinksldjump"/>
            <a:extLst>
              <a:ext uri="{FF2B5EF4-FFF2-40B4-BE49-F238E27FC236}">
                <a16:creationId xmlns:a16="http://schemas.microsoft.com/office/drawing/2014/main" id="{26F94A67-164D-AF9B-A8DE-8EE6A32CA837}"/>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7" name="矩形 46">
            <a:hlinkClick r:id="rId37" action="ppaction://hlinksldjump"/>
            <a:extLst>
              <a:ext uri="{FF2B5EF4-FFF2-40B4-BE49-F238E27FC236}">
                <a16:creationId xmlns:a16="http://schemas.microsoft.com/office/drawing/2014/main" id="{F5B07671-D3B0-B5D3-3E3B-F478451FBF8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46" name="矩形 45">
            <a:hlinkClick r:id="rId37" action="ppaction://hlinksldjump"/>
            <a:extLst>
              <a:ext uri="{FF2B5EF4-FFF2-40B4-BE49-F238E27FC236}">
                <a16:creationId xmlns:a16="http://schemas.microsoft.com/office/drawing/2014/main" id="{20C8B001-84B7-D00C-CAC4-1194D5CFCC80}"/>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45" name="矩形 44">
            <a:hlinkClick r:id="rId37" action="ppaction://hlinksldjump"/>
            <a:extLst>
              <a:ext uri="{FF2B5EF4-FFF2-40B4-BE49-F238E27FC236}">
                <a16:creationId xmlns:a16="http://schemas.microsoft.com/office/drawing/2014/main" id="{A2B557CB-D0AF-FA41-C38D-6930183E08FB}"/>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4" name="矩形 43">
            <a:hlinkClick r:id="rId38" action="ppaction://hlinksldjump"/>
            <a:extLst>
              <a:ext uri="{FF2B5EF4-FFF2-40B4-BE49-F238E27FC236}">
                <a16:creationId xmlns:a16="http://schemas.microsoft.com/office/drawing/2014/main" id="{63C097B5-1B83-F07D-8855-32380F2908A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43" name="矩形 42">
            <a:hlinkClick r:id="rId38" action="ppaction://hlinksldjump"/>
            <a:extLst>
              <a:ext uri="{FF2B5EF4-FFF2-40B4-BE49-F238E27FC236}">
                <a16:creationId xmlns:a16="http://schemas.microsoft.com/office/drawing/2014/main" id="{F7FD162B-F13C-061B-3E60-8CE5116BAB66}"/>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42" name="矩形 41">
            <a:hlinkClick r:id="rId38" action="ppaction://hlinksldjump"/>
            <a:extLst>
              <a:ext uri="{FF2B5EF4-FFF2-40B4-BE49-F238E27FC236}">
                <a16:creationId xmlns:a16="http://schemas.microsoft.com/office/drawing/2014/main" id="{0E9A6C0E-8BD0-CE68-1CD9-346701419E68}"/>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39" action="ppaction://hlinksldjump"/>
            <a:extLst>
              <a:ext uri="{FF2B5EF4-FFF2-40B4-BE49-F238E27FC236}">
                <a16:creationId xmlns:a16="http://schemas.microsoft.com/office/drawing/2014/main" id="{E0C9E7F2-AF1B-24A9-616E-5BC449506FA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40" name="矩形 39">
            <a:hlinkClick r:id="rId39" action="ppaction://hlinksldjump"/>
            <a:extLst>
              <a:ext uri="{FF2B5EF4-FFF2-40B4-BE49-F238E27FC236}">
                <a16:creationId xmlns:a16="http://schemas.microsoft.com/office/drawing/2014/main" id="{672C1DD1-FFA5-8904-4DFF-4C97D9094E2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39" name="矩形 38">
            <a:hlinkClick r:id="rId39" action="ppaction://hlinksldjump"/>
            <a:extLst>
              <a:ext uri="{FF2B5EF4-FFF2-40B4-BE49-F238E27FC236}">
                <a16:creationId xmlns:a16="http://schemas.microsoft.com/office/drawing/2014/main" id="{A5BF4FEF-FE57-2EE8-6E86-2F57DA6B3D7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DF05C3F1-1378-82D8-FD02-8B0A527B6D8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7" name="矩形 36">
            <a:hlinkClick r:id="rId40" action="ppaction://hlinksldjump"/>
            <a:extLst>
              <a:ext uri="{FF2B5EF4-FFF2-40B4-BE49-F238E27FC236}">
                <a16:creationId xmlns:a16="http://schemas.microsoft.com/office/drawing/2014/main" id="{008B1C04-72D6-3518-6A32-5CFD67FFAF63}"/>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4433BC96-D8F0-87C6-EF0C-630788761DD1}"/>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64EBF2ED-C9B7-B3B1-E14D-59D7C4036664}"/>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2806625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857C3B6-95FF-BA53-6721-83BB000D362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857C3B6-95FF-BA53-6721-83BB000D362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3656068"/>
            <a:ext cx="10515600" cy="606426"/>
          </a:xfrm>
        </p:spPr>
        <p:txBody>
          <a:bodyPr/>
          <a:lstStyle/>
          <a:p>
            <a:r>
              <a:rPr lang="zh-CN" altLang="en-US" dirty="0"/>
              <a:t>不同触觉数据集的比较</a:t>
            </a:r>
            <a:endParaRPr lang="en-US" dirty="0"/>
          </a:p>
        </p:txBody>
      </p:sp>
      <p:pic>
        <p:nvPicPr>
          <p:cNvPr id="6" name="图片 5">
            <a:extLst>
              <a:ext uri="{FF2B5EF4-FFF2-40B4-BE49-F238E27FC236}">
                <a16:creationId xmlns:a16="http://schemas.microsoft.com/office/drawing/2014/main" id="{23728E7A-AB05-8996-269D-2259A0347378}"/>
              </a:ext>
            </a:extLst>
          </p:cNvPr>
          <p:cNvPicPr>
            <a:picLocks noChangeAspect="1"/>
          </p:cNvPicPr>
          <p:nvPr/>
        </p:nvPicPr>
        <p:blipFill>
          <a:blip r:embed="rId5"/>
          <a:stretch>
            <a:fillRect/>
          </a:stretch>
        </p:blipFill>
        <p:spPr>
          <a:xfrm>
            <a:off x="0" y="1425414"/>
            <a:ext cx="12192000" cy="2149768"/>
          </a:xfrm>
          <a:prstGeom prst="rect">
            <a:avLst/>
          </a:prstGeom>
        </p:spPr>
      </p:pic>
      <p:sp>
        <p:nvSpPr>
          <p:cNvPr id="7" name="内容占位符 2">
            <a:extLst>
              <a:ext uri="{FF2B5EF4-FFF2-40B4-BE49-F238E27FC236}">
                <a16:creationId xmlns:a16="http://schemas.microsoft.com/office/drawing/2014/main" id="{C4EBBC2A-C488-638A-3E91-EB98B096A4FB}"/>
              </a:ext>
            </a:extLst>
          </p:cNvPr>
          <p:cNvSpPr txBox="1">
            <a:spLocks/>
          </p:cNvSpPr>
          <p:nvPr/>
        </p:nvSpPr>
        <p:spPr>
          <a:xfrm>
            <a:off x="838200" y="4343381"/>
            <a:ext cx="10515600" cy="24003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非视觉传感器的 </a:t>
            </a:r>
            <a:r>
              <a:rPr lang="en-US" altLang="zh-CN" sz="2400" dirty="0"/>
              <a:t>datasets</a:t>
            </a:r>
            <a:r>
              <a:rPr lang="zh-CN" altLang="en-US" sz="2400" dirty="0"/>
              <a:t>，主要由 </a:t>
            </a:r>
            <a:r>
              <a:rPr lang="en-US" altLang="zh-CN" sz="2400" dirty="0" err="1"/>
              <a:t>BioTac</a:t>
            </a:r>
            <a:r>
              <a:rPr lang="en-US" altLang="zh-CN" sz="2400" dirty="0"/>
              <a:t> </a:t>
            </a:r>
            <a:r>
              <a:rPr lang="zh-CN" altLang="en-US" sz="2400" dirty="0"/>
              <a:t>系列收集，包含电极值、力向量和接触位置。 由于任务主要是力估计和抓取细节，因此 </a:t>
            </a:r>
            <a:r>
              <a:rPr lang="en-US" altLang="zh-CN" sz="2400" dirty="0"/>
              <a:t>datasets </a:t>
            </a:r>
            <a:r>
              <a:rPr lang="zh-CN" altLang="en-US" sz="2400" dirty="0"/>
              <a:t>中的物体通常是力样本和抓取样本。 视觉传感器，具有高分辨率的变形凝胶图像，更侧重于更高的估计、纹理识别和操作。 </a:t>
            </a:r>
            <a:r>
              <a:rPr lang="en-US" altLang="zh-CN" sz="2400" dirty="0"/>
              <a:t>Datasets </a:t>
            </a:r>
            <a:r>
              <a:rPr lang="zh-CN" altLang="en-US" sz="2400" dirty="0"/>
              <a:t>由 </a:t>
            </a:r>
            <a:r>
              <a:rPr lang="en-US" altLang="zh-CN" sz="2400" dirty="0" err="1"/>
              <a:t>Geisight</a:t>
            </a:r>
            <a:r>
              <a:rPr lang="en-US" altLang="zh-CN" sz="2400" dirty="0"/>
              <a:t> </a:t>
            </a:r>
            <a:r>
              <a:rPr lang="zh-CN" altLang="en-US" sz="2400" dirty="0"/>
              <a:t>传感器、</a:t>
            </a:r>
            <a:r>
              <a:rPr lang="en-US" altLang="zh-CN" sz="2400" dirty="0"/>
              <a:t>DIGIT </a:t>
            </a:r>
            <a:r>
              <a:rPr lang="zh-CN" altLang="en-US" sz="2400" dirty="0"/>
              <a:t>传感器及其模拟器收集，包括家用物品、野生动物环境、不同材料和抓取物品。 由于图像信息可以很容易地与其他模态 </a:t>
            </a:r>
            <a:r>
              <a:rPr lang="en-US" altLang="zh-CN" sz="2400" dirty="0"/>
              <a:t>(</a:t>
            </a:r>
            <a:r>
              <a:rPr lang="zh-CN" altLang="en-US" sz="2400" dirty="0"/>
              <a:t>图像、语言、音频等</a:t>
            </a:r>
            <a:r>
              <a:rPr lang="en-US" altLang="zh-CN" sz="2400" dirty="0"/>
              <a:t>) </a:t>
            </a:r>
            <a:r>
              <a:rPr lang="zh-CN" altLang="en-US" sz="2400" dirty="0"/>
              <a:t>对齐和绑定，因此体现 </a:t>
            </a:r>
            <a:r>
              <a:rPr lang="en-US" altLang="zh-CN" sz="2400" dirty="0"/>
              <a:t>agents </a:t>
            </a:r>
            <a:r>
              <a:rPr lang="zh-CN" altLang="en-US" sz="2400" dirty="0"/>
              <a:t>的触觉感知主要围绕基于视觉的传感器。</a:t>
            </a:r>
            <a:endParaRPr lang="en-US" sz="2400" dirty="0"/>
          </a:p>
        </p:txBody>
      </p:sp>
    </p:spTree>
    <p:extLst>
      <p:ext uri="{BB962C8B-B14F-4D97-AF65-F5344CB8AC3E}">
        <p14:creationId xmlns:p14="http://schemas.microsoft.com/office/powerpoint/2010/main" val="25808645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extLst>
              <a:ext uri="{FF2B5EF4-FFF2-40B4-BE49-F238E27FC236}">
                <a16:creationId xmlns:a16="http://schemas.microsoft.com/office/drawing/2014/main" id="{3265DA6E-F3F1-CE85-C916-4C7AEF4DE958}"/>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62" name="矩形 61">
            <a:hlinkClick r:id="rId32" action="ppaction://hlinksldjump"/>
            <a:extLst>
              <a:ext uri="{FF2B5EF4-FFF2-40B4-BE49-F238E27FC236}">
                <a16:creationId xmlns:a16="http://schemas.microsoft.com/office/drawing/2014/main" id="{8DEFD2E8-B582-0205-4A62-2EE3CDD5EB00}"/>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159</a:t>
            </a:r>
          </a:p>
        </p:txBody>
      </p:sp>
      <p:sp>
        <p:nvSpPr>
          <p:cNvPr id="61" name="矩形 60">
            <a:hlinkClick r:id="rId32" action="ppaction://hlinksldjump"/>
            <a:extLst>
              <a:ext uri="{FF2B5EF4-FFF2-40B4-BE49-F238E27FC236}">
                <a16:creationId xmlns:a16="http://schemas.microsoft.com/office/drawing/2014/main" id="{95A7188C-828D-AA12-C522-ED11D394692D}"/>
              </a:ext>
            </a:extLst>
          </p:cNvPr>
          <p:cNvSpPr/>
          <p:nvPr>
            <p:custDataLst>
              <p:tags r:id="rId4"/>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60" name="矩形 59">
            <a:hlinkClick r:id="rId32" action="ppaction://hlinksldjump"/>
            <a:extLst>
              <a:ext uri="{FF2B5EF4-FFF2-40B4-BE49-F238E27FC236}">
                <a16:creationId xmlns:a16="http://schemas.microsoft.com/office/drawing/2014/main" id="{9A4D8A7A-5580-81C5-F23F-95618FF7F132}"/>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59" name="矩形 58">
            <a:hlinkClick r:id="rId33" action="ppaction://hlinksldjump"/>
            <a:extLst>
              <a:ext uri="{FF2B5EF4-FFF2-40B4-BE49-F238E27FC236}">
                <a16:creationId xmlns:a16="http://schemas.microsoft.com/office/drawing/2014/main" id="{83F2F82C-40EC-CA24-36DE-018A529CDFCD}"/>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157</a:t>
            </a:r>
          </a:p>
        </p:txBody>
      </p:sp>
      <p:sp>
        <p:nvSpPr>
          <p:cNvPr id="58" name="矩形 57">
            <a:hlinkClick r:id="rId33" action="ppaction://hlinksldjump"/>
            <a:extLst>
              <a:ext uri="{FF2B5EF4-FFF2-40B4-BE49-F238E27FC236}">
                <a16:creationId xmlns:a16="http://schemas.microsoft.com/office/drawing/2014/main" id="{21541A20-4367-1CCC-C300-89DF556F3AC1}"/>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57" name="矩形 56">
            <a:hlinkClick r:id="rId33" action="ppaction://hlinksldjump"/>
            <a:extLst>
              <a:ext uri="{FF2B5EF4-FFF2-40B4-BE49-F238E27FC236}">
                <a16:creationId xmlns:a16="http://schemas.microsoft.com/office/drawing/2014/main" id="{B152BEDD-6A9F-3A2E-118E-F9906FC0F2B4}"/>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56" name="矩形 55">
            <a:hlinkClick r:id="rId34" action="ppaction://hlinksldjump"/>
            <a:extLst>
              <a:ext uri="{FF2B5EF4-FFF2-40B4-BE49-F238E27FC236}">
                <a16:creationId xmlns:a16="http://schemas.microsoft.com/office/drawing/2014/main" id="{EC9FFABE-1E05-E555-8F00-F0653D99A5B9}"/>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55" name="矩形 54">
            <a:hlinkClick r:id="rId34" action="ppaction://hlinksldjump"/>
            <a:extLst>
              <a:ext uri="{FF2B5EF4-FFF2-40B4-BE49-F238E27FC236}">
                <a16:creationId xmlns:a16="http://schemas.microsoft.com/office/drawing/2014/main" id="{02C5154C-9CD0-DD81-8F4B-DD86F22896A2}"/>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54" name="矩形 53">
            <a:hlinkClick r:id="rId34" action="ppaction://hlinksldjump"/>
            <a:extLst>
              <a:ext uri="{FF2B5EF4-FFF2-40B4-BE49-F238E27FC236}">
                <a16:creationId xmlns:a16="http://schemas.microsoft.com/office/drawing/2014/main" id="{B2660DD0-D0EC-1A25-25B3-E494B43A6208}"/>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53" name="矩形 52">
            <a:hlinkClick r:id="rId35" action="ppaction://hlinksldjump"/>
            <a:extLst>
              <a:ext uri="{FF2B5EF4-FFF2-40B4-BE49-F238E27FC236}">
                <a16:creationId xmlns:a16="http://schemas.microsoft.com/office/drawing/2014/main" id="{261314E7-7F1C-55E0-D11C-264D27650526}"/>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52" name="矩形 51">
            <a:hlinkClick r:id="rId35" action="ppaction://hlinksldjump"/>
            <a:extLst>
              <a:ext uri="{FF2B5EF4-FFF2-40B4-BE49-F238E27FC236}">
                <a16:creationId xmlns:a16="http://schemas.microsoft.com/office/drawing/2014/main" id="{8B418CCC-E7EC-4C4F-0D7F-8C38FFB2C6F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1" name="矩形 50">
            <a:hlinkClick r:id="rId35" action="ppaction://hlinksldjump"/>
            <a:extLst>
              <a:ext uri="{FF2B5EF4-FFF2-40B4-BE49-F238E27FC236}">
                <a16:creationId xmlns:a16="http://schemas.microsoft.com/office/drawing/2014/main" id="{E32F489F-AE19-FB42-9AD2-273B2F8C0191}"/>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50" name="矩形 49">
            <a:hlinkClick r:id="rId36" action="ppaction://hlinksldjump"/>
            <a:extLst>
              <a:ext uri="{FF2B5EF4-FFF2-40B4-BE49-F238E27FC236}">
                <a16:creationId xmlns:a16="http://schemas.microsoft.com/office/drawing/2014/main" id="{3359DFD7-504F-4035-43B5-7330FB776242}"/>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49" name="矩形 48">
            <a:hlinkClick r:id="rId36" action="ppaction://hlinksldjump"/>
            <a:extLst>
              <a:ext uri="{FF2B5EF4-FFF2-40B4-BE49-F238E27FC236}">
                <a16:creationId xmlns:a16="http://schemas.microsoft.com/office/drawing/2014/main" id="{C69C9813-5629-B931-8726-06FC4DE6DF1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48" name="矩形 47">
            <a:hlinkClick r:id="rId36" action="ppaction://hlinksldjump"/>
            <a:extLst>
              <a:ext uri="{FF2B5EF4-FFF2-40B4-BE49-F238E27FC236}">
                <a16:creationId xmlns:a16="http://schemas.microsoft.com/office/drawing/2014/main" id="{4B9423E1-02D4-8DCB-72D1-31614466A887}"/>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7" name="矩形 46">
            <a:hlinkClick r:id="rId37" action="ppaction://hlinksldjump"/>
            <a:extLst>
              <a:ext uri="{FF2B5EF4-FFF2-40B4-BE49-F238E27FC236}">
                <a16:creationId xmlns:a16="http://schemas.microsoft.com/office/drawing/2014/main" id="{885F067B-9CF9-6A10-2A2C-5131AEF366DD}"/>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46" name="矩形 45">
            <a:hlinkClick r:id="rId37" action="ppaction://hlinksldjump"/>
            <a:extLst>
              <a:ext uri="{FF2B5EF4-FFF2-40B4-BE49-F238E27FC236}">
                <a16:creationId xmlns:a16="http://schemas.microsoft.com/office/drawing/2014/main" id="{46EDD6B3-68EE-D095-9473-F18BC4EA6443}"/>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45" name="矩形 44">
            <a:hlinkClick r:id="rId37" action="ppaction://hlinksldjump"/>
            <a:extLst>
              <a:ext uri="{FF2B5EF4-FFF2-40B4-BE49-F238E27FC236}">
                <a16:creationId xmlns:a16="http://schemas.microsoft.com/office/drawing/2014/main" id="{27A38158-89B3-5588-EBDC-A5EE3A0604F2}"/>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4" name="矩形 43">
            <a:hlinkClick r:id="rId38" action="ppaction://hlinksldjump"/>
            <a:extLst>
              <a:ext uri="{FF2B5EF4-FFF2-40B4-BE49-F238E27FC236}">
                <a16:creationId xmlns:a16="http://schemas.microsoft.com/office/drawing/2014/main" id="{F7555036-AD8D-306E-69C5-274370E212A0}"/>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43" name="矩形 42">
            <a:hlinkClick r:id="rId38" action="ppaction://hlinksldjump"/>
            <a:extLst>
              <a:ext uri="{FF2B5EF4-FFF2-40B4-BE49-F238E27FC236}">
                <a16:creationId xmlns:a16="http://schemas.microsoft.com/office/drawing/2014/main" id="{5A35BBF6-8306-FDBE-095B-4462DF51574F}"/>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42" name="矩形 41">
            <a:hlinkClick r:id="rId38" action="ppaction://hlinksldjump"/>
            <a:extLst>
              <a:ext uri="{FF2B5EF4-FFF2-40B4-BE49-F238E27FC236}">
                <a16:creationId xmlns:a16="http://schemas.microsoft.com/office/drawing/2014/main" id="{374DEBEA-3E93-4202-9518-A64721323750}"/>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39" action="ppaction://hlinksldjump"/>
            <a:extLst>
              <a:ext uri="{FF2B5EF4-FFF2-40B4-BE49-F238E27FC236}">
                <a16:creationId xmlns:a16="http://schemas.microsoft.com/office/drawing/2014/main" id="{79F0C66F-9784-8F81-5BAA-A49682F7464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40" name="矩形 39">
            <a:hlinkClick r:id="rId39" action="ppaction://hlinksldjump"/>
            <a:extLst>
              <a:ext uri="{FF2B5EF4-FFF2-40B4-BE49-F238E27FC236}">
                <a16:creationId xmlns:a16="http://schemas.microsoft.com/office/drawing/2014/main" id="{2A83AB3E-56C7-4FD5-32B9-BF5786739839}"/>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39" name="矩形 38">
            <a:hlinkClick r:id="rId39" action="ppaction://hlinksldjump"/>
            <a:extLst>
              <a:ext uri="{FF2B5EF4-FFF2-40B4-BE49-F238E27FC236}">
                <a16:creationId xmlns:a16="http://schemas.microsoft.com/office/drawing/2014/main" id="{55102762-0174-7C21-61D7-E82717D072CC}"/>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0B98B56A-3CAF-4273-64D7-8E5A2BB609EC}"/>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7" name="矩形 36">
            <a:hlinkClick r:id="rId40" action="ppaction://hlinksldjump"/>
            <a:extLst>
              <a:ext uri="{FF2B5EF4-FFF2-40B4-BE49-F238E27FC236}">
                <a16:creationId xmlns:a16="http://schemas.microsoft.com/office/drawing/2014/main" id="{107DC9AD-C5AC-CA97-02EE-23FDCF3A517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6993F392-F7CB-A1FB-3F31-BCD814DA5F6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55968CC3-1E64-1115-AF6D-88AF8C3FDE25}"/>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58638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2E07943-BB58-D2F6-30AB-E473E049351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2E07943-BB58-D2F6-30AB-E473E04935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Wheeled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009938" y="1825625"/>
            <a:ext cx="7343862" cy="4351338"/>
          </a:xfrm>
        </p:spPr>
        <p:txBody>
          <a:bodyPr>
            <a:norm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轮式机器人以其高效的移动性而闻名，被广泛应用于物流、仓储和安全检查。 轮式机器人的优点包括结构简单、成本相对较低、高能效以及在平坦表面上快速移动的能力。 这些机器人通常配备了高精度传感器，例如激光雷达和摄像头，能够实现自主导航和环境感知，使其在自动化仓库管理和检查任务中非常有效</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轮式机器人在复杂地形和恶劣环境中，尤其是在不平坦的地面上，活动能力有限。 此外，它们的负载能力和机动性也受到一定限制</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altLang="zh-CN" sz="1600" dirty="0"/>
              <a:t>Kiva robots (Kiva Systems)</a:t>
            </a:r>
          </a:p>
          <a:p>
            <a:pPr lvl="1">
              <a:buFont typeface="Wingdings" panose="05000000000000000000" pitchFamily="2" charset="2"/>
              <a:buChar char="Ø"/>
            </a:pPr>
            <a:r>
              <a:rPr lang="en-US" sz="1600" dirty="0"/>
              <a:t>Jackal robot (</a:t>
            </a:r>
            <a:r>
              <a:rPr lang="en-US" sz="1600" dirty="0" err="1"/>
              <a:t>Clearpath</a:t>
            </a:r>
            <a:r>
              <a:rPr lang="en-US" sz="1600" dirty="0"/>
              <a:t> Robotics)</a:t>
            </a:r>
          </a:p>
        </p:txBody>
      </p:sp>
      <p:pic>
        <p:nvPicPr>
          <p:cNvPr id="8" name="图片 7">
            <a:extLst>
              <a:ext uri="{FF2B5EF4-FFF2-40B4-BE49-F238E27FC236}">
                <a16:creationId xmlns:a16="http://schemas.microsoft.com/office/drawing/2014/main" id="{1D932C40-2C9B-B6F5-544B-AF831F4A65FD}"/>
              </a:ext>
            </a:extLst>
          </p:cNvPr>
          <p:cNvPicPr>
            <a:picLocks noChangeAspect="1"/>
          </p:cNvPicPr>
          <p:nvPr/>
        </p:nvPicPr>
        <p:blipFill>
          <a:blip r:embed="rId5"/>
          <a:stretch>
            <a:fillRect/>
          </a:stretch>
        </p:blipFill>
        <p:spPr>
          <a:xfrm>
            <a:off x="838200" y="1690689"/>
            <a:ext cx="3177965" cy="3795712"/>
          </a:xfrm>
          <a:prstGeom prst="rect">
            <a:avLst/>
          </a:prstGeom>
        </p:spPr>
      </p:pic>
    </p:spTree>
    <p:extLst>
      <p:ext uri="{BB962C8B-B14F-4D97-AF65-F5344CB8AC3E}">
        <p14:creationId xmlns:p14="http://schemas.microsoft.com/office/powerpoint/2010/main" val="125872823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Methods——Estimation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14476"/>
            <a:ext cx="10515600" cy="5343524"/>
          </a:xfrm>
        </p:spPr>
        <p:txBody>
          <a:bodyPr>
            <a:normAutofit/>
          </a:bodyPr>
          <a:lstStyle/>
          <a:p>
            <a:r>
              <a:rPr lang="zh-CN" altLang="en-US" dirty="0"/>
              <a:t>早期的估计工作主要集中在形状、力和滑动测量的基本算法上</a:t>
            </a:r>
            <a:endParaRPr lang="en-US" altLang="zh-CN" dirty="0"/>
          </a:p>
          <a:p>
            <a:pPr lvl="1"/>
            <a:r>
              <a:rPr lang="zh-CN" altLang="en-US" dirty="0"/>
              <a:t>研究人员简单地使用阈值或应用卷积神经网络 </a:t>
            </a:r>
            <a:r>
              <a:rPr lang="en-US" altLang="zh-CN" dirty="0"/>
              <a:t>(CNN) </a:t>
            </a:r>
            <a:r>
              <a:rPr lang="zh-CN" altLang="en-US" dirty="0"/>
              <a:t>来解决这些任务，这些任务基于触觉图像的颜色和不同帧中标记分布的变化</a:t>
            </a:r>
            <a:endParaRPr lang="en-US" altLang="zh-CN" dirty="0"/>
          </a:p>
          <a:p>
            <a:r>
              <a:rPr lang="zh-CN" altLang="en-US" dirty="0"/>
              <a:t>估计工作的重点主要在第二阶段，即触觉图像的生成和物体的重建。触觉图像的生成目的是从视觉数据中生成触觉图像</a:t>
            </a:r>
            <a:endParaRPr lang="en-US" altLang="zh-CN" dirty="0"/>
          </a:p>
          <a:p>
            <a:pPr lvl="1"/>
            <a:r>
              <a:rPr lang="zh-CN" altLang="en-US" dirty="0"/>
              <a:t>最初，它应用了深度学习模型，该模型以 </a:t>
            </a:r>
            <a:r>
              <a:rPr lang="en-US" altLang="zh-CN" dirty="0"/>
              <a:t>RGB-D </a:t>
            </a:r>
            <a:r>
              <a:rPr lang="zh-CN" altLang="en-US" dirty="0"/>
              <a:t>图像作为输入并输出触觉图像</a:t>
            </a:r>
            <a:endParaRPr lang="en-US" altLang="zh-CN" dirty="0"/>
          </a:p>
          <a:p>
            <a:pPr lvl="1"/>
            <a:r>
              <a:rPr lang="zh-CN" altLang="en-US" dirty="0"/>
              <a:t>最近，随着图像生成技术的发展，</a:t>
            </a:r>
            <a:r>
              <a:rPr lang="en-US" altLang="zh-CN" dirty="0"/>
              <a:t>Higuera </a:t>
            </a:r>
            <a:r>
              <a:rPr lang="zh-CN" altLang="en-US" dirty="0"/>
              <a:t>等人和 </a:t>
            </a:r>
            <a:r>
              <a:rPr lang="en-US" altLang="zh-CN" dirty="0"/>
              <a:t>Yang </a:t>
            </a:r>
            <a:r>
              <a:rPr lang="zh-CN" altLang="en-US" dirty="0"/>
              <a:t>等人将扩散模型应用于触觉生成，并且效果良好</a:t>
            </a:r>
            <a:endParaRPr lang="en-US" altLang="zh-CN" dirty="0"/>
          </a:p>
          <a:p>
            <a:pPr lvl="1"/>
            <a:r>
              <a:rPr lang="zh-CN" altLang="en-US" dirty="0"/>
              <a:t>物体的重建可以分为 </a:t>
            </a:r>
            <a:r>
              <a:rPr lang="en-US" altLang="zh-CN" dirty="0"/>
              <a:t>2D </a:t>
            </a:r>
            <a:r>
              <a:rPr lang="zh-CN" altLang="en-US" dirty="0"/>
              <a:t>重建和 </a:t>
            </a:r>
            <a:r>
              <a:rPr lang="en-US" altLang="zh-CN" dirty="0"/>
              <a:t>3D </a:t>
            </a:r>
            <a:r>
              <a:rPr lang="zh-CN" altLang="en-US" dirty="0"/>
              <a:t>重建</a:t>
            </a:r>
            <a:endParaRPr lang="en-US" altLang="zh-CN" dirty="0"/>
          </a:p>
          <a:p>
            <a:pPr lvl="2"/>
            <a:r>
              <a:rPr lang="en-US" altLang="zh-CN" dirty="0"/>
              <a:t>2D </a:t>
            </a:r>
            <a:r>
              <a:rPr lang="zh-CN" altLang="en-US" dirty="0"/>
              <a:t>重建主要关注物体的形状和分割</a:t>
            </a:r>
            <a:endParaRPr lang="en-US" altLang="zh-CN" dirty="0"/>
          </a:p>
          <a:p>
            <a:pPr lvl="2"/>
            <a:r>
              <a:rPr lang="en-US" altLang="zh-CN" dirty="0"/>
              <a:t>3D </a:t>
            </a:r>
            <a:r>
              <a:rPr lang="zh-CN" altLang="en-US" dirty="0"/>
              <a:t>重建关注表面和姿势，然后甚至进行全场景感知</a:t>
            </a:r>
            <a:endParaRPr lang="en-US" altLang="zh-CN" dirty="0"/>
          </a:p>
          <a:p>
            <a:pPr lvl="2"/>
            <a:r>
              <a:rPr lang="zh-CN" altLang="en-US" dirty="0">
                <a:solidFill>
                  <a:srgbClr val="FF0000"/>
                </a:solidFill>
              </a:rPr>
              <a:t>这些任务首先采用数学方法、自动编码器方法和神经网络方法来融合视觉（有时是点云）和触觉特征</a:t>
            </a:r>
            <a:endParaRPr lang="en-US" dirty="0">
              <a:solidFill>
                <a:srgbClr val="FF0000"/>
              </a:solidFill>
            </a:endParaRPr>
          </a:p>
        </p:txBody>
      </p:sp>
    </p:spTree>
    <p:extLst>
      <p:ext uri="{BB962C8B-B14F-4D97-AF65-F5344CB8AC3E}">
        <p14:creationId xmlns:p14="http://schemas.microsoft.com/office/powerpoint/2010/main" val="150409182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Methods——Estimation——Robotic Manipulation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914525"/>
            <a:ext cx="10515600" cy="4578350"/>
          </a:xfrm>
        </p:spPr>
        <p:txBody>
          <a:bodyPr>
            <a:normAutofit/>
          </a:bodyPr>
          <a:lstStyle/>
          <a:p>
            <a:r>
              <a:rPr lang="zh-CN" altLang="en-US" dirty="0"/>
              <a:t>在触觉任务中，弥合模拟到真实世界之间的差距至关重要。为了解决准确、及时完成机器人操作任务的差异，人们提出了基于强化学习和生成对抗网络 </a:t>
            </a:r>
            <a:r>
              <a:rPr lang="en-US" altLang="zh-CN" dirty="0"/>
              <a:t>(GAN) </a:t>
            </a:r>
            <a:r>
              <a:rPr lang="zh-CN" altLang="en-US" dirty="0"/>
              <a:t>的方法</a:t>
            </a:r>
            <a:endParaRPr lang="en-US" altLang="zh-CN" dirty="0"/>
          </a:p>
        </p:txBody>
      </p:sp>
    </p:spTree>
    <p:extLst>
      <p:ext uri="{BB962C8B-B14F-4D97-AF65-F5344CB8AC3E}">
        <p14:creationId xmlns:p14="http://schemas.microsoft.com/office/powerpoint/2010/main" val="32850373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fontScale="90000"/>
          </a:bodyPr>
          <a:lstStyle/>
          <a:p>
            <a:r>
              <a:rPr lang="en-US" altLang="zh-CN" sz="4400" b="1" dirty="0">
                <a:solidFill>
                  <a:schemeClr val="tx1"/>
                </a:solidFill>
              </a:rPr>
              <a:t>Methods——Estimation——Robotic Manipulation——Reinforcement Learning method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5911"/>
            <a:ext cx="10515600" cy="5272089"/>
          </a:xfrm>
        </p:spPr>
        <p:txBody>
          <a:bodyPr>
            <a:normAutofit/>
          </a:bodyPr>
          <a:lstStyle/>
          <a:p>
            <a:r>
              <a:rPr lang="en-US" altLang="zh-CN" sz="2400" dirty="0" err="1"/>
              <a:t>Visuotactile</a:t>
            </a:r>
            <a:r>
              <a:rPr lang="en-US" altLang="zh-CN" sz="2400" dirty="0"/>
              <a:t>-RL</a:t>
            </a:r>
          </a:p>
          <a:p>
            <a:pPr lvl="1"/>
            <a:r>
              <a:rPr lang="en-US" altLang="zh-CN" sz="2000" dirty="0" err="1"/>
              <a:t>Visuotactile</a:t>
            </a:r>
            <a:r>
              <a:rPr lang="en-US" altLang="zh-CN" sz="2000" dirty="0"/>
              <a:t>-RL </a:t>
            </a:r>
            <a:r>
              <a:rPr lang="zh-CN" altLang="en-US" sz="2000" dirty="0"/>
              <a:t>为现有的强化学习方法提出了几种方法，包括触觉门控、触觉数据增强和视觉退化</a:t>
            </a:r>
            <a:endParaRPr lang="en-US" altLang="zh-CN" sz="2000" dirty="0"/>
          </a:p>
          <a:p>
            <a:r>
              <a:rPr lang="en-US" altLang="zh-CN" sz="2400" dirty="0" err="1"/>
              <a:t>Rotateit</a:t>
            </a:r>
            <a:endParaRPr lang="en-US" altLang="zh-CN" sz="2400" dirty="0"/>
          </a:p>
          <a:p>
            <a:pPr lvl="1"/>
            <a:r>
              <a:rPr lang="en-US" altLang="zh-CN" sz="2000" dirty="0" err="1"/>
              <a:t>Rotateit</a:t>
            </a:r>
            <a:r>
              <a:rPr lang="en-US" altLang="zh-CN" sz="2000" dirty="0"/>
              <a:t> </a:t>
            </a:r>
            <a:r>
              <a:rPr lang="zh-CN" altLang="en-US" sz="2000" dirty="0"/>
              <a:t>是一种系统，它利用多模式感官输入，使基于指尖的物体能够沿多个轴旋转。该系统利用具有特权信息的强化学习策略训练网络，并支持在线推理</a:t>
            </a:r>
            <a:endParaRPr lang="en-US" altLang="zh-CN" sz="2000" dirty="0"/>
          </a:p>
          <a:p>
            <a:r>
              <a:rPr lang="en-US" altLang="zh-CN" sz="2400" dirty="0"/>
              <a:t>Sim-to-real model-based and model-free deep reinforcement learning for tactile pushing</a:t>
            </a:r>
          </a:p>
          <a:p>
            <a:pPr lvl="1"/>
            <a:r>
              <a:rPr lang="zh-CN" altLang="en-US" sz="2000" dirty="0"/>
              <a:t>提出了一种仅使用触觉感知的物体推动深度强化学习方法。该方法提出了一种目标条件化公式，允许无模型和基于模型的强化学习方法获得将物体推到目标位置的精确策略</a:t>
            </a:r>
            <a:endParaRPr lang="en-US" altLang="zh-CN" sz="2000" dirty="0"/>
          </a:p>
          <a:p>
            <a:r>
              <a:rPr lang="en-US" altLang="zh-CN" sz="2400" dirty="0" err="1"/>
              <a:t>AnyRotate</a:t>
            </a:r>
            <a:endParaRPr lang="en-US" altLang="zh-CN" sz="2400" dirty="0"/>
          </a:p>
          <a:p>
            <a:pPr lvl="1"/>
            <a:r>
              <a:rPr lang="en-US" altLang="zh-CN" sz="2000" dirty="0" err="1"/>
              <a:t>AnyRotate</a:t>
            </a:r>
            <a:r>
              <a:rPr lang="en-US" altLang="zh-CN" sz="2000" dirty="0"/>
              <a:t> </a:t>
            </a:r>
            <a:r>
              <a:rPr lang="zh-CN" altLang="en-US" sz="2000" dirty="0"/>
              <a:t>专注于手内操作。该系统使用密集特征的模拟到真实世界的触觉，构建连续接触特征表示，为训练模拟中的策略提供触觉反馈，并通过训练一个观察模型来弥合模拟到真实世界之间的差距，从而引入了一种执行零样本策略迁移的方法</a:t>
            </a:r>
            <a:endParaRPr lang="en-US" altLang="zh-CN" sz="2000" dirty="0"/>
          </a:p>
        </p:txBody>
      </p:sp>
    </p:spTree>
    <p:extLst>
      <p:ext uri="{BB962C8B-B14F-4D97-AF65-F5344CB8AC3E}">
        <p14:creationId xmlns:p14="http://schemas.microsoft.com/office/powerpoint/2010/main" val="7202344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Methods——Estimation——Robotic Manipulation——GAN-based method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914525"/>
            <a:ext cx="10515600" cy="4578350"/>
          </a:xfrm>
        </p:spPr>
        <p:txBody>
          <a:bodyPr>
            <a:normAutofit/>
          </a:bodyPr>
          <a:lstStyle/>
          <a:p>
            <a:r>
              <a:rPr lang="en-US" altLang="zh-CN" dirty="0" err="1"/>
              <a:t>ACTNet</a:t>
            </a:r>
            <a:endParaRPr lang="en-US" altLang="zh-CN" dirty="0"/>
          </a:p>
          <a:p>
            <a:pPr lvl="1"/>
            <a:r>
              <a:rPr lang="en-US" altLang="zh-CN" dirty="0" err="1"/>
              <a:t>ACTNet</a:t>
            </a:r>
            <a:r>
              <a:rPr lang="en-US" altLang="zh-CN" dirty="0"/>
              <a:t> </a:t>
            </a:r>
            <a:r>
              <a:rPr lang="zh-CN" altLang="en-US" dirty="0"/>
              <a:t>提出了一种无监督对抗域适应方法，以缩小像素级触觉感知任务的域差距。 引入了一种自适应相关注意力机制来改进生成器，该生成器能够利用全局信息并专注于显着区域。但是，像素级域适应会导致误差累积，降低性能，并增加结构复杂性和训练成本</a:t>
            </a:r>
            <a:endParaRPr lang="en-US" altLang="zh-CN" dirty="0"/>
          </a:p>
          <a:p>
            <a:r>
              <a:rPr lang="en-US" altLang="zh-CN" dirty="0"/>
              <a:t>STR-Net</a:t>
            </a:r>
          </a:p>
          <a:p>
            <a:pPr lvl="1"/>
            <a:r>
              <a:rPr lang="zh-CN" altLang="en-US" dirty="0"/>
              <a:t>相比之下，</a:t>
            </a:r>
            <a:r>
              <a:rPr lang="en-US" altLang="zh-CN" dirty="0"/>
              <a:t>STR-Net</a:t>
            </a:r>
            <a:r>
              <a:rPr lang="zh-CN" altLang="en-US" dirty="0"/>
              <a:t>提出了一种用于触觉图像的特征级无监督框架，缩小了特征级触觉感知任务的领域差距。 此外，一些方法侧重于模拟到真实</a:t>
            </a:r>
            <a:endParaRPr lang="en-US" altLang="zh-CN" dirty="0"/>
          </a:p>
          <a:p>
            <a:r>
              <a:rPr lang="en-US" altLang="zh-CN" dirty="0"/>
              <a:t>Tactile Gym 2.0</a:t>
            </a:r>
          </a:p>
          <a:p>
            <a:pPr lvl="1"/>
            <a:r>
              <a:rPr lang="zh-CN" altLang="en-US" dirty="0"/>
              <a:t>然而，由于其复杂性和高成本，它在实际应用中具有挑战性</a:t>
            </a:r>
            <a:endParaRPr lang="en-US" altLang="zh-CN" dirty="0"/>
          </a:p>
        </p:txBody>
      </p:sp>
    </p:spTree>
    <p:extLst>
      <p:ext uri="{BB962C8B-B14F-4D97-AF65-F5344CB8AC3E}">
        <p14:creationId xmlns:p14="http://schemas.microsoft.com/office/powerpoint/2010/main" val="30968885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Methods——Recognition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14476"/>
            <a:ext cx="10515600" cy="2800349"/>
          </a:xfrm>
        </p:spPr>
        <p:txBody>
          <a:bodyPr>
            <a:normAutofit/>
          </a:bodyPr>
          <a:lstStyle/>
          <a:p>
            <a:r>
              <a:rPr lang="zh-CN" altLang="en-US" dirty="0"/>
              <a:t>触觉表示学习侧重于材料分类和多模态理解，可以分为两类：传统方法和 </a:t>
            </a:r>
            <a:r>
              <a:rPr lang="en-US" altLang="zh-CN" dirty="0"/>
              <a:t>LLM&amp;VLMs </a:t>
            </a:r>
            <a:r>
              <a:rPr lang="zh-CN" altLang="en-US" dirty="0"/>
              <a:t>方法</a:t>
            </a:r>
            <a:endParaRPr lang="en-US" dirty="0"/>
          </a:p>
        </p:txBody>
      </p:sp>
    </p:spTree>
    <p:extLst>
      <p:ext uri="{BB962C8B-B14F-4D97-AF65-F5344CB8AC3E}">
        <p14:creationId xmlns:p14="http://schemas.microsoft.com/office/powerpoint/2010/main" val="389268360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Methods——Recognition——Traditional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947863"/>
            <a:ext cx="10515600" cy="4395787"/>
          </a:xfrm>
        </p:spPr>
        <p:txBody>
          <a:bodyPr>
            <a:normAutofit/>
          </a:bodyPr>
          <a:lstStyle/>
          <a:p>
            <a:r>
              <a:rPr lang="zh-CN" altLang="en-US" sz="2000" dirty="0"/>
              <a:t>各种传统方法已被用于增强触觉表示学习。 自动编码器框架在开发紧凑的触觉数据表示方面发挥了重要作用</a:t>
            </a:r>
            <a:endParaRPr lang="en-US" altLang="zh-CN" sz="2000" dirty="0"/>
          </a:p>
          <a:p>
            <a:pPr lvl="1"/>
            <a:r>
              <a:rPr lang="en-US" altLang="zh-CN" sz="1600" dirty="0" err="1"/>
              <a:t>Polic</a:t>
            </a:r>
            <a:r>
              <a:rPr lang="en-US" altLang="zh-CN" sz="1600" dirty="0"/>
              <a:t> </a:t>
            </a:r>
            <a:r>
              <a:rPr lang="zh-CN" altLang="en-US" sz="1600" dirty="0"/>
              <a:t>等人使用卷积神经网络自动编码器对基于光学的触觉传感器图像进行降维</a:t>
            </a:r>
            <a:endParaRPr lang="en-US" altLang="zh-CN" sz="1600" dirty="0"/>
          </a:p>
          <a:p>
            <a:pPr lvl="1"/>
            <a:r>
              <a:rPr lang="en-US" altLang="zh-CN" sz="1600" dirty="0"/>
              <a:t>Gao </a:t>
            </a:r>
            <a:r>
              <a:rPr lang="zh-CN" altLang="en-US" sz="1600" dirty="0"/>
              <a:t>等人创建了一个监督循环自动编码器来处理异构传感器数据集</a:t>
            </a:r>
            <a:endParaRPr lang="en-US" altLang="zh-CN" sz="1600" dirty="0"/>
          </a:p>
          <a:p>
            <a:pPr lvl="1"/>
            <a:r>
              <a:rPr lang="en-US" altLang="zh-CN" sz="1600" dirty="0"/>
              <a:t>Cao </a:t>
            </a:r>
            <a:r>
              <a:rPr lang="zh-CN" altLang="en-US" sz="1600" dirty="0"/>
              <a:t>等人创建的 </a:t>
            </a:r>
            <a:r>
              <a:rPr lang="en-US" altLang="zh-CN" sz="1600" dirty="0" err="1"/>
              <a:t>TacMAE</a:t>
            </a:r>
            <a:r>
              <a:rPr lang="en-US" altLang="zh-CN" sz="1600" dirty="0"/>
              <a:t> </a:t>
            </a:r>
            <a:r>
              <a:rPr lang="zh-CN" altLang="en-US" sz="1600" dirty="0"/>
              <a:t>使用了掩码自动编码器来处理不完整的触觉数据</a:t>
            </a:r>
            <a:endParaRPr lang="en-US" altLang="zh-CN" sz="1600" dirty="0"/>
          </a:p>
          <a:p>
            <a:pPr lvl="1"/>
            <a:r>
              <a:rPr lang="en-US" altLang="zh-CN" sz="1600" dirty="0"/>
              <a:t>Zhang </a:t>
            </a:r>
            <a:r>
              <a:rPr lang="zh-CN" altLang="en-US" sz="1600" dirty="0"/>
              <a:t>等人引入了 </a:t>
            </a:r>
            <a:r>
              <a:rPr lang="en-US" altLang="zh-CN" sz="1600" dirty="0"/>
              <a:t>MAE4GM</a:t>
            </a:r>
            <a:r>
              <a:rPr lang="zh-CN" altLang="en-US" sz="1600" dirty="0"/>
              <a:t>，这是一种整合视觉触觉数据的多种形式的自动编码器。 由于触觉作为对其他模式的补充，联合训练方法用于融合多种模式</a:t>
            </a:r>
            <a:endParaRPr lang="en-US" altLang="zh-CN" sz="1600" dirty="0"/>
          </a:p>
          <a:p>
            <a:pPr lvl="1"/>
            <a:r>
              <a:rPr lang="en-US" altLang="zh-CN" sz="1600" dirty="0"/>
              <a:t>Yuan </a:t>
            </a:r>
            <a:r>
              <a:rPr lang="zh-CN" altLang="en-US" sz="1600" dirty="0"/>
              <a:t>等人使用包含深度、视觉和触觉数据的模式训练了 </a:t>
            </a:r>
            <a:r>
              <a:rPr lang="en-US" altLang="zh-CN" sz="1600" dirty="0"/>
              <a:t>CNN</a:t>
            </a:r>
          </a:p>
          <a:p>
            <a:pPr lvl="1"/>
            <a:r>
              <a:rPr lang="en-US" altLang="zh-CN" sz="1600" dirty="0"/>
              <a:t>Lee </a:t>
            </a:r>
            <a:r>
              <a:rPr lang="zh-CN" altLang="en-US" sz="1600" dirty="0"/>
              <a:t>等人使用变分贝叶斯方法处理诸如力传感器序列和末端执行器指标之类的模式</a:t>
            </a:r>
            <a:endParaRPr lang="en-US" altLang="zh-CN" sz="1600" dirty="0"/>
          </a:p>
          <a:p>
            <a:r>
              <a:rPr lang="zh-CN" altLang="en-US" sz="2000" dirty="0"/>
              <a:t>为了更好地学习表示，诸如对比学习之类的自监督方法也是将模式绑定在一起的关键技术</a:t>
            </a:r>
            <a:endParaRPr lang="en-US" altLang="zh-CN" sz="2000" dirty="0"/>
          </a:p>
          <a:p>
            <a:pPr lvl="1"/>
            <a:r>
              <a:rPr lang="en-US" altLang="zh-CN" sz="1600" dirty="0"/>
              <a:t>Lin </a:t>
            </a:r>
            <a:r>
              <a:rPr lang="zh-CN" altLang="en-US" sz="1600" dirty="0"/>
              <a:t>等人只是将触觉输入与多个视觉输入配对</a:t>
            </a:r>
            <a:endParaRPr lang="en-US" altLang="zh-CN" sz="1600" dirty="0"/>
          </a:p>
          <a:p>
            <a:pPr lvl="1"/>
            <a:r>
              <a:rPr lang="en-US" altLang="zh-CN" sz="1600" dirty="0"/>
              <a:t>Yang </a:t>
            </a:r>
            <a:r>
              <a:rPr lang="zh-CN" altLang="en-US" sz="1600" dirty="0"/>
              <a:t>等人则采用了视觉触觉对比多视图特征</a:t>
            </a:r>
            <a:endParaRPr lang="en-US" altLang="zh-CN" sz="1600" dirty="0"/>
          </a:p>
          <a:p>
            <a:pPr lvl="1"/>
            <a:r>
              <a:rPr lang="en-US" sz="1600" dirty="0"/>
              <a:t>Kerr </a:t>
            </a:r>
            <a:r>
              <a:rPr lang="zh-CN" altLang="en-US" sz="1600" dirty="0"/>
              <a:t>等人使用了 </a:t>
            </a:r>
            <a:r>
              <a:rPr lang="en-US" sz="1600" dirty="0" err="1"/>
              <a:t>InfoNCE</a:t>
            </a:r>
            <a:r>
              <a:rPr lang="en-US" sz="1600" dirty="0"/>
              <a:t> </a:t>
            </a:r>
            <a:r>
              <a:rPr lang="zh-CN" altLang="en-US" sz="1600" dirty="0"/>
              <a:t>损失</a:t>
            </a:r>
            <a:endParaRPr lang="en-US" altLang="zh-CN" sz="1600" dirty="0"/>
          </a:p>
          <a:p>
            <a:pPr lvl="1"/>
            <a:r>
              <a:rPr lang="en-US" sz="1600" dirty="0" err="1"/>
              <a:t>Guzey</a:t>
            </a:r>
            <a:r>
              <a:rPr lang="en-US" sz="1600" dirty="0"/>
              <a:t> </a:t>
            </a:r>
            <a:r>
              <a:rPr lang="zh-CN" altLang="en-US" sz="1600" dirty="0"/>
              <a:t>等人则使用了 </a:t>
            </a:r>
            <a:r>
              <a:rPr lang="en-US" sz="1600" dirty="0"/>
              <a:t>BYOL</a:t>
            </a:r>
          </a:p>
        </p:txBody>
      </p:sp>
    </p:spTree>
    <p:extLst>
      <p:ext uri="{BB962C8B-B14F-4D97-AF65-F5344CB8AC3E}">
        <p14:creationId xmlns:p14="http://schemas.microsoft.com/office/powerpoint/2010/main" val="41960911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Methods——Recognition——</a:t>
            </a:r>
            <a:r>
              <a:rPr lang="en-US" altLang="zh-CN" sz="4400" b="1" dirty="0" err="1">
                <a:solidFill>
                  <a:schemeClr val="tx1"/>
                </a:solidFill>
              </a:rPr>
              <a:t>LLMs&amp;VLMs</a:t>
            </a:r>
            <a:r>
              <a:rPr lang="en-US" altLang="zh-CN" sz="4400" b="1" dirty="0">
                <a:solidFill>
                  <a:schemeClr val="tx1"/>
                </a:solidFill>
              </a:rPr>
              <a:t>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028825"/>
            <a:ext cx="10515600" cy="2800349"/>
          </a:xfrm>
        </p:spPr>
        <p:txBody>
          <a:bodyPr>
            <a:normAutofit/>
          </a:bodyPr>
          <a:lstStyle/>
          <a:p>
            <a:r>
              <a:rPr lang="en-US" altLang="zh-CN" dirty="0"/>
              <a:t>Yang </a:t>
            </a:r>
            <a:r>
              <a:rPr lang="zh-CN" altLang="en-US" dirty="0"/>
              <a:t>等人、</a:t>
            </a:r>
            <a:r>
              <a:rPr lang="en-US" altLang="zh-CN" dirty="0"/>
              <a:t>Fu </a:t>
            </a:r>
            <a:r>
              <a:rPr lang="zh-CN" altLang="en-US" dirty="0"/>
              <a:t>等人和 </a:t>
            </a:r>
            <a:r>
              <a:rPr lang="en-US" altLang="zh-CN" dirty="0"/>
              <a:t>Yu </a:t>
            </a:r>
            <a:r>
              <a:rPr lang="zh-CN" altLang="en-US" dirty="0"/>
              <a:t>等人最近的工作通过对比预训练方法对触觉数据进行编码和对齐，使其与视觉和语言模态一致。 然后将 </a:t>
            </a:r>
            <a:r>
              <a:rPr lang="en-US" altLang="zh-CN" dirty="0" err="1"/>
              <a:t>LLaMA</a:t>
            </a:r>
            <a:r>
              <a:rPr lang="en-US" altLang="zh-CN" dirty="0"/>
              <a:t> </a:t>
            </a:r>
            <a:r>
              <a:rPr lang="zh-CN" altLang="en-US" dirty="0"/>
              <a:t>等 </a:t>
            </a:r>
            <a:r>
              <a:rPr lang="en-US" altLang="zh-CN" dirty="0"/>
              <a:t>LLM </a:t>
            </a:r>
            <a:r>
              <a:rPr lang="zh-CN" altLang="en-US" dirty="0"/>
              <a:t>应用于微调方法，以适应触觉描述等任务。 </a:t>
            </a:r>
            <a:r>
              <a:rPr lang="en-US" altLang="zh-CN" dirty="0"/>
              <a:t>LLM </a:t>
            </a:r>
            <a:r>
              <a:rPr lang="zh-CN" altLang="en-US" dirty="0"/>
              <a:t>和 </a:t>
            </a:r>
            <a:r>
              <a:rPr lang="en-US" altLang="zh-CN" dirty="0"/>
              <a:t>VLM </a:t>
            </a:r>
            <a:r>
              <a:rPr lang="zh-CN" altLang="en-US" dirty="0"/>
              <a:t>技术的出现进一步推动了该领域的发展，使更全面、更强大的跨模态触觉表示成为可能</a:t>
            </a:r>
            <a:endParaRPr lang="en-US" dirty="0"/>
          </a:p>
        </p:txBody>
      </p:sp>
    </p:spTree>
    <p:extLst>
      <p:ext uri="{BB962C8B-B14F-4D97-AF65-F5344CB8AC3E}">
        <p14:creationId xmlns:p14="http://schemas.microsoft.com/office/powerpoint/2010/main" val="30505181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Methods——Difficulties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028825"/>
            <a:ext cx="10515600" cy="4464050"/>
          </a:xfrm>
        </p:spPr>
        <p:txBody>
          <a:bodyPr>
            <a:normAutofit/>
          </a:bodyPr>
          <a:lstStyle/>
          <a:p>
            <a:r>
              <a:rPr lang="zh-CN" altLang="en-US" dirty="0"/>
              <a:t>不同传感器类型的缺点</a:t>
            </a:r>
            <a:endParaRPr lang="en-US" altLang="zh-CN" dirty="0"/>
          </a:p>
          <a:p>
            <a:pPr lvl="1"/>
            <a:r>
              <a:rPr lang="zh-CN" altLang="en-US" dirty="0"/>
              <a:t>传统传感器提供简单且低维的数据，这对多模态学习提出了挑战。 基于视觉的传感器和电子皮肤虽然精度很高，但价格昂贵</a:t>
            </a:r>
            <a:endParaRPr lang="en-US" altLang="zh-CN" dirty="0"/>
          </a:p>
          <a:p>
            <a:r>
              <a:rPr lang="zh-CN" altLang="en-US" dirty="0"/>
              <a:t>数据采集挑战</a:t>
            </a:r>
            <a:endParaRPr lang="en-US" altLang="zh-CN" dirty="0"/>
          </a:p>
          <a:p>
            <a:pPr lvl="1"/>
            <a:r>
              <a:rPr lang="zh-CN" altLang="en-US" dirty="0"/>
              <a:t>尽管在开发简化的采集设备方面取得了一些进展，但收集数据，特别是同时收集触觉和视觉数据，仍然很困难</a:t>
            </a:r>
            <a:endParaRPr lang="en-US" altLang="zh-CN" dirty="0"/>
          </a:p>
          <a:p>
            <a:r>
              <a:rPr lang="zh-CN" altLang="en-US" dirty="0"/>
              <a:t>标准不一致</a:t>
            </a:r>
            <a:endParaRPr lang="en-US" altLang="zh-CN" dirty="0"/>
          </a:p>
          <a:p>
            <a:pPr lvl="1"/>
            <a:r>
              <a:rPr lang="zh-CN" altLang="en-US" dirty="0"/>
              <a:t>触觉传感器以不一致的标准和原则运行，阻碍了大规模学习，并限制了公共数据集的实用性。 需要标准化和扩展数据集</a:t>
            </a:r>
            <a:endParaRPr lang="en-US" dirty="0"/>
          </a:p>
        </p:txBody>
      </p:sp>
    </p:spTree>
    <p:extLst>
      <p:ext uri="{BB962C8B-B14F-4D97-AF65-F5344CB8AC3E}">
        <p14:creationId xmlns:p14="http://schemas.microsoft.com/office/powerpoint/2010/main" val="25278637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371BEAC9-99E5-152B-31CB-09E7FA5D427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56" name="矩形 55">
            <a:hlinkClick r:id="rId29" action="ppaction://hlinksldjump"/>
            <a:extLst>
              <a:ext uri="{FF2B5EF4-FFF2-40B4-BE49-F238E27FC236}">
                <a16:creationId xmlns:a16="http://schemas.microsoft.com/office/drawing/2014/main" id="{7FFAC495-1ECE-898B-422D-8E69247F0CA6}"/>
              </a:ext>
            </a:extLst>
          </p:cNvPr>
          <p:cNvSpPr/>
          <p:nvPr>
            <p:custDataLst>
              <p:tags r:id="rId3"/>
            </p:custDataLst>
          </p:nvPr>
        </p:nvSpPr>
        <p:spPr>
          <a:xfrm>
            <a:off x="977959" y="4962946"/>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&amp; Future Directions</a:t>
            </a:r>
          </a:p>
        </p:txBody>
      </p:sp>
      <p:sp>
        <p:nvSpPr>
          <p:cNvPr id="55" name="矩形 54">
            <a:hlinkClick r:id="rId29" action="ppaction://hlinksldjump"/>
            <a:extLst>
              <a:ext uri="{FF2B5EF4-FFF2-40B4-BE49-F238E27FC236}">
                <a16:creationId xmlns:a16="http://schemas.microsoft.com/office/drawing/2014/main" id="{15B9BBA9-2F69-D974-BD1B-91101B5CE8D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4" name="矩形 53">
            <a:hlinkClick r:id="rId30" action="ppaction://hlinksldjump"/>
            <a:extLst>
              <a:ext uri="{FF2B5EF4-FFF2-40B4-BE49-F238E27FC236}">
                <a16:creationId xmlns:a16="http://schemas.microsoft.com/office/drawing/2014/main" id="{76633654-DA3E-E992-8D3B-930265C742C3}"/>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53" name="矩形 52">
            <a:hlinkClick r:id="rId30" action="ppaction://hlinksldjump"/>
            <a:extLst>
              <a:ext uri="{FF2B5EF4-FFF2-40B4-BE49-F238E27FC236}">
                <a16:creationId xmlns:a16="http://schemas.microsoft.com/office/drawing/2014/main" id="{44DFC0CF-E319-0C99-CE9F-5E188C61AA35}"/>
              </a:ext>
            </a:extLst>
          </p:cNvPr>
          <p:cNvSpPr/>
          <p:nvPr>
            <p:custDataLst>
              <p:tags r:id="rId6"/>
            </p:custDataLst>
          </p:nvPr>
        </p:nvSpPr>
        <p:spPr>
          <a:xfrm>
            <a:off x="977959" y="4499335"/>
            <a:ext cx="296395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52" name="矩形 51">
            <a:hlinkClick r:id="rId30" action="ppaction://hlinksldjump"/>
            <a:extLst>
              <a:ext uri="{FF2B5EF4-FFF2-40B4-BE49-F238E27FC236}">
                <a16:creationId xmlns:a16="http://schemas.microsoft.com/office/drawing/2014/main" id="{165E0DEA-BF03-B28C-35F9-631CAD6DB282}"/>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51" name="矩形 50">
            <a:hlinkClick r:id="rId31" action="ppaction://hlinksldjump"/>
            <a:extLst>
              <a:ext uri="{FF2B5EF4-FFF2-40B4-BE49-F238E27FC236}">
                <a16:creationId xmlns:a16="http://schemas.microsoft.com/office/drawing/2014/main" id="{7400CE97-B887-8103-C8C5-2F6CC0020149}"/>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50" name="矩形 49">
            <a:hlinkClick r:id="rId31" action="ppaction://hlinksldjump"/>
            <a:extLst>
              <a:ext uri="{FF2B5EF4-FFF2-40B4-BE49-F238E27FC236}">
                <a16:creationId xmlns:a16="http://schemas.microsoft.com/office/drawing/2014/main" id="{8D6F528F-0314-C36B-ACF7-6E516E054D17}"/>
              </a:ext>
            </a:extLst>
          </p:cNvPr>
          <p:cNvSpPr/>
          <p:nvPr>
            <p:custDataLst>
              <p:tags r:id="rId9"/>
            </p:custDataLst>
          </p:nvPr>
        </p:nvSpPr>
        <p:spPr>
          <a:xfrm>
            <a:off x="977959" y="403572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49" name="矩形 48">
            <a:hlinkClick r:id="rId31" action="ppaction://hlinksldjump"/>
            <a:extLst>
              <a:ext uri="{FF2B5EF4-FFF2-40B4-BE49-F238E27FC236}">
                <a16:creationId xmlns:a16="http://schemas.microsoft.com/office/drawing/2014/main" id="{CA04BFC8-22C1-B7E5-D287-F8DC2BD2CA67}"/>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8" name="矩形 47">
            <a:extLst>
              <a:ext uri="{FF2B5EF4-FFF2-40B4-BE49-F238E27FC236}">
                <a16:creationId xmlns:a16="http://schemas.microsoft.com/office/drawing/2014/main" id="{82ABA0D4-D291-DB14-3CC8-1D87142343AF}"/>
              </a:ext>
            </a:extLst>
          </p:cNvPr>
          <p:cNvSpPr/>
          <p:nvPr>
            <p:custDataLst>
              <p:tags r:id="rId11"/>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7" name="矩形 46">
            <a:hlinkClick r:id="rId32" action="ppaction://hlinksldjump"/>
            <a:extLst>
              <a:ext uri="{FF2B5EF4-FFF2-40B4-BE49-F238E27FC236}">
                <a16:creationId xmlns:a16="http://schemas.microsoft.com/office/drawing/2014/main" id="{7A9F3DDD-9A80-B17F-952E-01C71466913D}"/>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46" name="矩形 45">
            <a:hlinkClick r:id="rId32" action="ppaction://hlinksldjump"/>
            <a:extLst>
              <a:ext uri="{FF2B5EF4-FFF2-40B4-BE49-F238E27FC236}">
                <a16:creationId xmlns:a16="http://schemas.microsoft.com/office/drawing/2014/main" id="{8245D2CD-79F5-D89B-28AA-30790D9E1148}"/>
              </a:ext>
            </a:extLst>
          </p:cNvPr>
          <p:cNvSpPr/>
          <p:nvPr>
            <p:custDataLst>
              <p:tags r:id="rId13"/>
            </p:custDataLst>
          </p:nvPr>
        </p:nvSpPr>
        <p:spPr>
          <a:xfrm>
            <a:off x="977959" y="357211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45" name="矩形 44">
            <a:hlinkClick r:id="rId32" action="ppaction://hlinksldjump"/>
            <a:extLst>
              <a:ext uri="{FF2B5EF4-FFF2-40B4-BE49-F238E27FC236}">
                <a16:creationId xmlns:a16="http://schemas.microsoft.com/office/drawing/2014/main" id="{3DF44393-8F15-A441-1F12-5B556ED5049D}"/>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4" name="矩形 43">
            <a:hlinkClick r:id="rId33" action="ppaction://hlinksldjump"/>
            <a:extLst>
              <a:ext uri="{FF2B5EF4-FFF2-40B4-BE49-F238E27FC236}">
                <a16:creationId xmlns:a16="http://schemas.microsoft.com/office/drawing/2014/main" id="{C5BEA76E-F4E6-6063-C615-AE942C60C43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3" name="矩形 42">
            <a:hlinkClick r:id="rId33" action="ppaction://hlinksldjump"/>
            <a:extLst>
              <a:ext uri="{FF2B5EF4-FFF2-40B4-BE49-F238E27FC236}">
                <a16:creationId xmlns:a16="http://schemas.microsoft.com/office/drawing/2014/main" id="{E606C6ED-388D-3828-79A0-E8936A2188AC}"/>
              </a:ext>
            </a:extLst>
          </p:cNvPr>
          <p:cNvSpPr/>
          <p:nvPr>
            <p:custDataLst>
              <p:tags r:id="rId16"/>
            </p:custDataLst>
          </p:nvPr>
        </p:nvSpPr>
        <p:spPr>
          <a:xfrm>
            <a:off x="977959" y="310850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42" name="矩形 41">
            <a:hlinkClick r:id="rId33" action="ppaction://hlinksldjump"/>
            <a:extLst>
              <a:ext uri="{FF2B5EF4-FFF2-40B4-BE49-F238E27FC236}">
                <a16:creationId xmlns:a16="http://schemas.microsoft.com/office/drawing/2014/main" id="{8F7C7804-4A98-16E8-457D-C57753428256}"/>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1" name="矩形 40">
            <a:hlinkClick r:id="rId34" action="ppaction://hlinksldjump"/>
            <a:extLst>
              <a:ext uri="{FF2B5EF4-FFF2-40B4-BE49-F238E27FC236}">
                <a16:creationId xmlns:a16="http://schemas.microsoft.com/office/drawing/2014/main" id="{71EA0E89-25BF-400D-599C-8B137DAA5C0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40" name="矩形 39">
            <a:hlinkClick r:id="rId34" action="ppaction://hlinksldjump"/>
            <a:extLst>
              <a:ext uri="{FF2B5EF4-FFF2-40B4-BE49-F238E27FC236}">
                <a16:creationId xmlns:a16="http://schemas.microsoft.com/office/drawing/2014/main" id="{01927A6D-FD78-B045-AE5B-FAAA2B618765}"/>
              </a:ext>
            </a:extLst>
          </p:cNvPr>
          <p:cNvSpPr/>
          <p:nvPr>
            <p:custDataLst>
              <p:tags r:id="rId19"/>
            </p:custDataLst>
          </p:nvPr>
        </p:nvSpPr>
        <p:spPr>
          <a:xfrm>
            <a:off x="977959" y="264489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39" name="矩形 38">
            <a:hlinkClick r:id="rId34" action="ppaction://hlinksldjump"/>
            <a:extLst>
              <a:ext uri="{FF2B5EF4-FFF2-40B4-BE49-F238E27FC236}">
                <a16:creationId xmlns:a16="http://schemas.microsoft.com/office/drawing/2014/main" id="{4F36D492-96F1-032E-CBF4-66D762E60A1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8" name="矩形 37">
            <a:hlinkClick r:id="rId35" action="ppaction://hlinksldjump"/>
            <a:extLst>
              <a:ext uri="{FF2B5EF4-FFF2-40B4-BE49-F238E27FC236}">
                <a16:creationId xmlns:a16="http://schemas.microsoft.com/office/drawing/2014/main" id="{2E25978E-BDDE-FC91-61BB-5A837F176E3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37" name="矩形 36">
            <a:hlinkClick r:id="rId35" action="ppaction://hlinksldjump"/>
            <a:extLst>
              <a:ext uri="{FF2B5EF4-FFF2-40B4-BE49-F238E27FC236}">
                <a16:creationId xmlns:a16="http://schemas.microsoft.com/office/drawing/2014/main" id="{35DA79E5-30C7-83E1-D5AC-6A3D1F8EA0B5}"/>
              </a:ext>
            </a:extLst>
          </p:cNvPr>
          <p:cNvSpPr/>
          <p:nvPr>
            <p:custDataLst>
              <p:tags r:id="rId22"/>
            </p:custDataLst>
          </p:nvPr>
        </p:nvSpPr>
        <p:spPr>
          <a:xfrm>
            <a:off x="977959" y="218128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36" name="矩形 35">
            <a:hlinkClick r:id="rId35" action="ppaction://hlinksldjump"/>
            <a:extLst>
              <a:ext uri="{FF2B5EF4-FFF2-40B4-BE49-F238E27FC236}">
                <a16:creationId xmlns:a16="http://schemas.microsoft.com/office/drawing/2014/main" id="{6AD69172-518B-F014-0707-942729C4F53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B4489E88-A9C1-5AB6-5E28-A4C1AD18720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34" name="矩形 33">
            <a:hlinkClick r:id="rId36" action="ppaction://hlinksldjump"/>
            <a:extLst>
              <a:ext uri="{FF2B5EF4-FFF2-40B4-BE49-F238E27FC236}">
                <a16:creationId xmlns:a16="http://schemas.microsoft.com/office/drawing/2014/main" id="{EC23A58D-0B1F-2BD1-7726-F869BA3FFBCF}"/>
              </a:ext>
            </a:extLst>
          </p:cNvPr>
          <p:cNvSpPr/>
          <p:nvPr>
            <p:custDataLst>
              <p:tags r:id="rId25"/>
            </p:custDataLst>
          </p:nvPr>
        </p:nvSpPr>
        <p:spPr>
          <a:xfrm>
            <a:off x="977959" y="171767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F8FBC369-87E7-DE5C-EAEE-171FC7D7AD2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8D1727E1-CF85-6DE1-A17D-8E94B2C02A1F}"/>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0804924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D730274-4EE8-B1B1-C5FF-BBAA9B11F056}"/>
              </a:ext>
            </a:extLst>
          </p:cNvPr>
          <p:cNvGraphicFramePr>
            <a:graphicFrameLocks noChangeAspect="1"/>
          </p:cNvGraphicFramePr>
          <p:nvPr>
            <p:custDataLst>
              <p:tags r:id="rId1"/>
            </p:custDataLst>
            <p:extLst>
              <p:ext uri="{D42A27DB-BD31-4B8C-83A1-F6EECF244321}">
                <p14:modId xmlns:p14="http://schemas.microsoft.com/office/powerpoint/2010/main" val="5345445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文本&#10;&#10;描述已自动生成">
            <a:extLst>
              <a:ext uri="{FF2B5EF4-FFF2-40B4-BE49-F238E27FC236}">
                <a16:creationId xmlns:a16="http://schemas.microsoft.com/office/drawing/2014/main" id="{EA88CF9A-734B-7F80-5B7A-393DF2621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09870"/>
            <a:ext cx="12192000" cy="4638260"/>
          </a:xfrm>
          <a:prstGeom prst="rect">
            <a:avLst/>
          </a:prstGeom>
        </p:spPr>
      </p:pic>
    </p:spTree>
    <p:extLst>
      <p:ext uri="{BB962C8B-B14F-4D97-AF65-F5344CB8AC3E}">
        <p14:creationId xmlns:p14="http://schemas.microsoft.com/office/powerpoint/2010/main" val="2394926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矩形 73">
            <a:hlinkClick r:id="rId26" action="ppaction://hlinksldjump"/>
            <a:extLst>
              <a:ext uri="{FF2B5EF4-FFF2-40B4-BE49-F238E27FC236}">
                <a16:creationId xmlns:a16="http://schemas.microsoft.com/office/drawing/2014/main" id="{1C4181E5-E60A-B63C-F1F9-7A12593F3EEA}"/>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73" name="矩形 72">
            <a:hlinkClick r:id="rId26" action="ppaction://hlinksldjump"/>
            <a:extLst>
              <a:ext uri="{FF2B5EF4-FFF2-40B4-BE49-F238E27FC236}">
                <a16:creationId xmlns:a16="http://schemas.microsoft.com/office/drawing/2014/main" id="{C97DBF14-367A-6611-CED8-7E4539B7AF3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72" name="矩形 71">
            <a:hlinkClick r:id="rId26" action="ppaction://hlinksldjump"/>
            <a:extLst>
              <a:ext uri="{FF2B5EF4-FFF2-40B4-BE49-F238E27FC236}">
                <a16:creationId xmlns:a16="http://schemas.microsoft.com/office/drawing/2014/main" id="{D05CE69D-945F-D071-98B0-2B6255BDF8A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71" name="矩形 70">
            <a:hlinkClick r:id="rId27" action="ppaction://hlinksldjump"/>
            <a:extLst>
              <a:ext uri="{FF2B5EF4-FFF2-40B4-BE49-F238E27FC236}">
                <a16:creationId xmlns:a16="http://schemas.microsoft.com/office/drawing/2014/main" id="{E485D94C-9C3D-78C9-0BB0-E4C5DBEB4A6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70" name="矩形 69">
            <a:hlinkClick r:id="rId27" action="ppaction://hlinksldjump"/>
            <a:extLst>
              <a:ext uri="{FF2B5EF4-FFF2-40B4-BE49-F238E27FC236}">
                <a16:creationId xmlns:a16="http://schemas.microsoft.com/office/drawing/2014/main" id="{A755D909-2674-2153-DF30-F3D401962F0E}"/>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69" name="矩形 68">
            <a:hlinkClick r:id="rId27" action="ppaction://hlinksldjump"/>
            <a:extLst>
              <a:ext uri="{FF2B5EF4-FFF2-40B4-BE49-F238E27FC236}">
                <a16:creationId xmlns:a16="http://schemas.microsoft.com/office/drawing/2014/main" id="{DEEAC495-E213-9F4B-BF92-E0630412400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68" name="矩形 67">
            <a:hlinkClick r:id="rId28" action="ppaction://hlinksldjump"/>
            <a:extLst>
              <a:ext uri="{FF2B5EF4-FFF2-40B4-BE49-F238E27FC236}">
                <a16:creationId xmlns:a16="http://schemas.microsoft.com/office/drawing/2014/main" id="{3AA85EE8-759E-2DB4-9B53-933FF86FA815}"/>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67" name="矩形 66">
            <a:hlinkClick r:id="rId28" action="ppaction://hlinksldjump"/>
            <a:extLst>
              <a:ext uri="{FF2B5EF4-FFF2-40B4-BE49-F238E27FC236}">
                <a16:creationId xmlns:a16="http://schemas.microsoft.com/office/drawing/2014/main" id="{69AC190C-C105-5189-312F-1FB37B67F51C}"/>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66" name="矩形 65">
            <a:hlinkClick r:id="rId28" action="ppaction://hlinksldjump"/>
            <a:extLst>
              <a:ext uri="{FF2B5EF4-FFF2-40B4-BE49-F238E27FC236}">
                <a16:creationId xmlns:a16="http://schemas.microsoft.com/office/drawing/2014/main" id="{69B6C3C9-DD68-B795-AEC3-CF8408097E17}"/>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5" name="矩形 64">
            <a:extLst>
              <a:ext uri="{FF2B5EF4-FFF2-40B4-BE49-F238E27FC236}">
                <a16:creationId xmlns:a16="http://schemas.microsoft.com/office/drawing/2014/main" id="{B38E1AFD-FA38-CDE7-9AC5-11AAA1355C9C}"/>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64" name="矩形 63">
            <a:hlinkClick r:id="rId29" action="ppaction://hlinksldjump"/>
            <a:extLst>
              <a:ext uri="{FF2B5EF4-FFF2-40B4-BE49-F238E27FC236}">
                <a16:creationId xmlns:a16="http://schemas.microsoft.com/office/drawing/2014/main" id="{037BE607-2D24-BA6D-8CED-B078F04DA445}"/>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63" name="矩形 62">
            <a:hlinkClick r:id="rId29" action="ppaction://hlinksldjump"/>
            <a:extLst>
              <a:ext uri="{FF2B5EF4-FFF2-40B4-BE49-F238E27FC236}">
                <a16:creationId xmlns:a16="http://schemas.microsoft.com/office/drawing/2014/main" id="{1CA316BF-784A-8745-591A-A37581C62EC8}"/>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62" name="矩形 61">
            <a:hlinkClick r:id="rId29" action="ppaction://hlinksldjump"/>
            <a:extLst>
              <a:ext uri="{FF2B5EF4-FFF2-40B4-BE49-F238E27FC236}">
                <a16:creationId xmlns:a16="http://schemas.microsoft.com/office/drawing/2014/main" id="{E0B2DDDD-F58D-1C49-AB37-8B4F1AF2A8DB}"/>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61" name="矩形 60">
            <a:hlinkClick r:id="rId30" action="ppaction://hlinksldjump"/>
            <a:extLst>
              <a:ext uri="{FF2B5EF4-FFF2-40B4-BE49-F238E27FC236}">
                <a16:creationId xmlns:a16="http://schemas.microsoft.com/office/drawing/2014/main" id="{7DC95411-E3FB-F0FF-B4E1-1B80F0A25605}"/>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60" name="矩形 59">
            <a:hlinkClick r:id="rId30" action="ppaction://hlinksldjump"/>
            <a:extLst>
              <a:ext uri="{FF2B5EF4-FFF2-40B4-BE49-F238E27FC236}">
                <a16:creationId xmlns:a16="http://schemas.microsoft.com/office/drawing/2014/main" id="{59160645-CACF-F308-ED29-88A4F6CA060F}"/>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59" name="矩形 58">
            <a:hlinkClick r:id="rId30" action="ppaction://hlinksldjump"/>
            <a:extLst>
              <a:ext uri="{FF2B5EF4-FFF2-40B4-BE49-F238E27FC236}">
                <a16:creationId xmlns:a16="http://schemas.microsoft.com/office/drawing/2014/main" id="{43FEA489-55AA-D4C0-561C-AAE755D8965E}"/>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58" name="矩形 57">
            <a:hlinkClick r:id="rId31" action="ppaction://hlinksldjump"/>
            <a:extLst>
              <a:ext uri="{FF2B5EF4-FFF2-40B4-BE49-F238E27FC236}">
                <a16:creationId xmlns:a16="http://schemas.microsoft.com/office/drawing/2014/main" id="{CD7F147B-21D9-A9AF-5C8A-652A30BDC93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57" name="矩形 56">
            <a:hlinkClick r:id="rId31" action="ppaction://hlinksldjump"/>
            <a:extLst>
              <a:ext uri="{FF2B5EF4-FFF2-40B4-BE49-F238E27FC236}">
                <a16:creationId xmlns:a16="http://schemas.microsoft.com/office/drawing/2014/main" id="{89A6F334-3078-FBAE-D81B-62A42486FB08}"/>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56" name="矩形 55">
            <a:hlinkClick r:id="rId31" action="ppaction://hlinksldjump"/>
            <a:extLst>
              <a:ext uri="{FF2B5EF4-FFF2-40B4-BE49-F238E27FC236}">
                <a16:creationId xmlns:a16="http://schemas.microsoft.com/office/drawing/2014/main" id="{1D22AF57-FBDC-42D4-8795-4D3426188D1C}"/>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55" name="矩形 54">
            <a:hlinkClick r:id="rId32" action="ppaction://hlinksldjump"/>
            <a:extLst>
              <a:ext uri="{FF2B5EF4-FFF2-40B4-BE49-F238E27FC236}">
                <a16:creationId xmlns:a16="http://schemas.microsoft.com/office/drawing/2014/main" id="{C1766F98-FDCD-FD33-E632-DD19EDC0FC3E}"/>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54" name="矩形 53">
            <a:hlinkClick r:id="rId32" action="ppaction://hlinksldjump"/>
            <a:extLst>
              <a:ext uri="{FF2B5EF4-FFF2-40B4-BE49-F238E27FC236}">
                <a16:creationId xmlns:a16="http://schemas.microsoft.com/office/drawing/2014/main" id="{CB9C6569-457E-53CC-35D9-5D4AC35E21E1}"/>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3" name="矩形 52">
            <a:hlinkClick r:id="rId32" action="ppaction://hlinksldjump"/>
            <a:extLst>
              <a:ext uri="{FF2B5EF4-FFF2-40B4-BE49-F238E27FC236}">
                <a16:creationId xmlns:a16="http://schemas.microsoft.com/office/drawing/2014/main" id="{C3C6F225-DBB7-0E1F-08B1-56475885C5FE}"/>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52" name="标题 51">
            <a:extLst>
              <a:ext uri="{FF2B5EF4-FFF2-40B4-BE49-F238E27FC236}">
                <a16:creationId xmlns:a16="http://schemas.microsoft.com/office/drawing/2014/main" id="{1FAF4A61-D0EF-0E6A-60E5-4A0B85EF8B48}"/>
              </a:ext>
            </a:extLst>
          </p:cNvPr>
          <p:cNvSpPr>
            <a:spLocks noGrp="1"/>
          </p:cNvSpPr>
          <p:nvPr>
            <p:ph type="title"/>
            <p:custDataLst>
              <p:tags r:id="rId24"/>
            </p:custDataLst>
          </p:nvPr>
        </p:nvSpPr>
        <p:spPr/>
        <p:txBody>
          <a:bodyPr/>
          <a:lstStyle/>
          <a:p>
            <a:r>
              <a:rPr lang="en-US"/>
              <a:t>Embodied Robots</a:t>
            </a:r>
          </a:p>
        </p:txBody>
      </p:sp>
    </p:spTree>
    <p:custDataLst>
      <p:tags r:id="rId1"/>
    </p:custDataLst>
    <p:extLst>
      <p:ext uri="{BB962C8B-B14F-4D97-AF65-F5344CB8AC3E}">
        <p14:creationId xmlns:p14="http://schemas.microsoft.com/office/powerpoint/2010/main" val="2385392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hlinkClick r:id="rId14" action="ppaction://hlinksldjump"/>
            <a:extLst>
              <a:ext uri="{FF2B5EF4-FFF2-40B4-BE49-F238E27FC236}">
                <a16:creationId xmlns:a16="http://schemas.microsoft.com/office/drawing/2014/main" id="{676579C7-B94C-7C30-BEA1-6B76A6418377}"/>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26" name="矩形 25">
            <a:hlinkClick r:id="rId14" action="ppaction://hlinksldjump"/>
            <a:extLst>
              <a:ext uri="{FF2B5EF4-FFF2-40B4-BE49-F238E27FC236}">
                <a16:creationId xmlns:a16="http://schemas.microsoft.com/office/drawing/2014/main" id="{A2AAB5BE-D529-0BA2-F16B-C729C89F2616}"/>
              </a:ext>
            </a:extLst>
          </p:cNvPr>
          <p:cNvSpPr/>
          <p:nvPr>
            <p:custDataLst>
              <p:tags r:id="rId3"/>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5" name="矩形 24">
            <a:hlinkClick r:id="rId14" action="ppaction://hlinksldjump"/>
            <a:extLst>
              <a:ext uri="{FF2B5EF4-FFF2-40B4-BE49-F238E27FC236}">
                <a16:creationId xmlns:a16="http://schemas.microsoft.com/office/drawing/2014/main" id="{24C33884-D07C-917E-3955-0EBD30F9B602}"/>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4" name="矩形 23">
            <a:hlinkClick r:id="rId15" action="ppaction://hlinksldjump"/>
            <a:extLst>
              <a:ext uri="{FF2B5EF4-FFF2-40B4-BE49-F238E27FC236}">
                <a16:creationId xmlns:a16="http://schemas.microsoft.com/office/drawing/2014/main" id="{B8913DB6-975A-66CB-8803-A52828D43984}"/>
              </a:ext>
            </a:extLst>
          </p:cNvPr>
          <p:cNvSpPr/>
          <p:nvPr>
            <p:custDataLst>
              <p:tags r:id="rId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23" name="矩形 22">
            <a:hlinkClick r:id="rId15" action="ppaction://hlinksldjump"/>
            <a:extLst>
              <a:ext uri="{FF2B5EF4-FFF2-40B4-BE49-F238E27FC236}">
                <a16:creationId xmlns:a16="http://schemas.microsoft.com/office/drawing/2014/main" id="{EB2A81D3-2913-458E-CCAC-CA088019EB2F}"/>
              </a:ext>
            </a:extLst>
          </p:cNvPr>
          <p:cNvSpPr/>
          <p:nvPr>
            <p:custDataLst>
              <p:tags r:id="rId6"/>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22" name="矩形 21">
            <a:hlinkClick r:id="rId15" action="ppaction://hlinksldjump"/>
            <a:extLst>
              <a:ext uri="{FF2B5EF4-FFF2-40B4-BE49-F238E27FC236}">
                <a16:creationId xmlns:a16="http://schemas.microsoft.com/office/drawing/2014/main" id="{EC578551-D85A-BEDF-B0DC-85872C8E859F}"/>
              </a:ext>
            </a:extLst>
          </p:cNvPr>
          <p:cNvSpPr/>
          <p:nvPr>
            <p:custDataLst>
              <p:tags r:id="rId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1" name="矩形 20">
            <a:extLst>
              <a:ext uri="{FF2B5EF4-FFF2-40B4-BE49-F238E27FC236}">
                <a16:creationId xmlns:a16="http://schemas.microsoft.com/office/drawing/2014/main" id="{38FCF2CA-F5A7-80FF-F41D-3B576B7BE6BD}"/>
              </a:ext>
            </a:extLst>
          </p:cNvPr>
          <p:cNvSpPr/>
          <p:nvPr>
            <p:custDataLst>
              <p:tags r:id="rId8"/>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0" name="矩形 19">
            <a:hlinkClick r:id="rId16" action="ppaction://hlinksldjump"/>
            <a:extLst>
              <a:ext uri="{FF2B5EF4-FFF2-40B4-BE49-F238E27FC236}">
                <a16:creationId xmlns:a16="http://schemas.microsoft.com/office/drawing/2014/main" id="{BFC6989E-DE35-843A-66BC-48904B486628}"/>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9" name="矩形 18">
            <a:hlinkClick r:id="rId16" action="ppaction://hlinksldjump"/>
            <a:extLst>
              <a:ext uri="{FF2B5EF4-FFF2-40B4-BE49-F238E27FC236}">
                <a16:creationId xmlns:a16="http://schemas.microsoft.com/office/drawing/2014/main" id="{7139752E-835D-23C6-DDD2-55A2F65AE5F5}"/>
              </a:ext>
            </a:extLst>
          </p:cNvPr>
          <p:cNvSpPr/>
          <p:nvPr>
            <p:custDataLst>
              <p:tags r:id="rId10"/>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16" action="ppaction://hlinksldjump"/>
            <a:extLst>
              <a:ext uri="{FF2B5EF4-FFF2-40B4-BE49-F238E27FC236}">
                <a16:creationId xmlns:a16="http://schemas.microsoft.com/office/drawing/2014/main" id="{6AE770CC-F059-A6A0-F565-480B9B25D792}"/>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7" name="标题 16">
            <a:extLst>
              <a:ext uri="{FF2B5EF4-FFF2-40B4-BE49-F238E27FC236}">
                <a16:creationId xmlns:a16="http://schemas.microsoft.com/office/drawing/2014/main" id="{3DD4DA29-1147-54D9-AA98-E4DCA063765A}"/>
              </a:ext>
            </a:extLst>
          </p:cNvPr>
          <p:cNvSpPr>
            <a:spLocks noGrp="1"/>
          </p:cNvSpPr>
          <p:nvPr>
            <p:ph type="title"/>
            <p:custDataLst>
              <p:tags r:id="rId12"/>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3445662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98542D6-BB5C-D367-9087-EAFB476C82F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98542D6-BB5C-D367-9087-EAFB476C82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具身交互任务是指代理在物理或模拟空间中与人类和环境进行交互的场景。 典型的具身交互任务包括具身问答 </a:t>
            </a:r>
            <a:r>
              <a:rPr lang="en-US" altLang="zh-CN" dirty="0"/>
              <a:t>(EQA) </a:t>
            </a:r>
            <a:r>
              <a:rPr lang="zh-CN" altLang="en-US" dirty="0"/>
              <a:t>和具身抓取</a:t>
            </a:r>
            <a:endParaRPr lang="en-US" dirty="0"/>
          </a:p>
        </p:txBody>
      </p:sp>
    </p:spTree>
    <p:extLst>
      <p:ext uri="{BB962C8B-B14F-4D97-AF65-F5344CB8AC3E}">
        <p14:creationId xmlns:p14="http://schemas.microsoft.com/office/powerpoint/2010/main" val="74031105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D459ADA4-FAF5-07A0-2888-477EB725A34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56" name="矩形 55">
            <a:hlinkClick r:id="rId29" action="ppaction://hlinksldjump"/>
            <a:extLst>
              <a:ext uri="{FF2B5EF4-FFF2-40B4-BE49-F238E27FC236}">
                <a16:creationId xmlns:a16="http://schemas.microsoft.com/office/drawing/2014/main" id="{9B8C9663-1C1D-CECD-3FDB-2496B137B1AB}"/>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55" name="矩形 54">
            <a:hlinkClick r:id="rId29" action="ppaction://hlinksldjump"/>
            <a:extLst>
              <a:ext uri="{FF2B5EF4-FFF2-40B4-BE49-F238E27FC236}">
                <a16:creationId xmlns:a16="http://schemas.microsoft.com/office/drawing/2014/main" id="{8FB0E62D-9CF1-4182-04F5-D3BB31BA077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54" name="矩形 53">
            <a:hlinkClick r:id="rId30" action="ppaction://hlinksldjump"/>
            <a:extLst>
              <a:ext uri="{FF2B5EF4-FFF2-40B4-BE49-F238E27FC236}">
                <a16:creationId xmlns:a16="http://schemas.microsoft.com/office/drawing/2014/main" id="{B64E0F86-D192-F75F-4A52-21B0658DCF2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53" name="矩形 52">
            <a:hlinkClick r:id="rId30" action="ppaction://hlinksldjump"/>
            <a:extLst>
              <a:ext uri="{FF2B5EF4-FFF2-40B4-BE49-F238E27FC236}">
                <a16:creationId xmlns:a16="http://schemas.microsoft.com/office/drawing/2014/main" id="{A6D6DD0E-A371-65F9-1AE7-65DFED44DD96}"/>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52" name="矩形 51">
            <a:hlinkClick r:id="rId30" action="ppaction://hlinksldjump"/>
            <a:extLst>
              <a:ext uri="{FF2B5EF4-FFF2-40B4-BE49-F238E27FC236}">
                <a16:creationId xmlns:a16="http://schemas.microsoft.com/office/drawing/2014/main" id="{856CC582-C43D-1B0B-9596-5ECD4348E699}"/>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51" name="矩形 50">
            <a:hlinkClick r:id="rId31" action="ppaction://hlinksldjump"/>
            <a:extLst>
              <a:ext uri="{FF2B5EF4-FFF2-40B4-BE49-F238E27FC236}">
                <a16:creationId xmlns:a16="http://schemas.microsoft.com/office/drawing/2014/main" id="{0DC0C056-8F84-B166-7DA7-A8B933ADB17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50" name="矩形 49">
            <a:hlinkClick r:id="rId31" action="ppaction://hlinksldjump"/>
            <a:extLst>
              <a:ext uri="{FF2B5EF4-FFF2-40B4-BE49-F238E27FC236}">
                <a16:creationId xmlns:a16="http://schemas.microsoft.com/office/drawing/2014/main" id="{FEAA2B74-ACA9-7926-04D0-5E2F31A77EB0}"/>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49" name="矩形 48">
            <a:hlinkClick r:id="rId31" action="ppaction://hlinksldjump"/>
            <a:extLst>
              <a:ext uri="{FF2B5EF4-FFF2-40B4-BE49-F238E27FC236}">
                <a16:creationId xmlns:a16="http://schemas.microsoft.com/office/drawing/2014/main" id="{0AA246C4-3550-26C0-A3A7-5F0EE165FFC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48" name="矩形 47">
            <a:hlinkClick r:id="rId32" action="ppaction://hlinksldjump"/>
            <a:extLst>
              <a:ext uri="{FF2B5EF4-FFF2-40B4-BE49-F238E27FC236}">
                <a16:creationId xmlns:a16="http://schemas.microsoft.com/office/drawing/2014/main" id="{50A37C50-38B6-83A0-9007-A2E6096EE493}"/>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47" name="矩形 46">
            <a:hlinkClick r:id="rId32" action="ppaction://hlinksldjump"/>
            <a:extLst>
              <a:ext uri="{FF2B5EF4-FFF2-40B4-BE49-F238E27FC236}">
                <a16:creationId xmlns:a16="http://schemas.microsoft.com/office/drawing/2014/main" id="{0DD6CFF4-A3F8-4281-D2C0-CE38E8274837}"/>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46" name="矩形 45">
            <a:hlinkClick r:id="rId32" action="ppaction://hlinksldjump"/>
            <a:extLst>
              <a:ext uri="{FF2B5EF4-FFF2-40B4-BE49-F238E27FC236}">
                <a16:creationId xmlns:a16="http://schemas.microsoft.com/office/drawing/2014/main" id="{F8E6DC59-928D-9490-AD98-5FFD4369BCF1}"/>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45" name="矩形 44">
            <a:hlinkClick r:id="rId33" action="ppaction://hlinksldjump"/>
            <a:extLst>
              <a:ext uri="{FF2B5EF4-FFF2-40B4-BE49-F238E27FC236}">
                <a16:creationId xmlns:a16="http://schemas.microsoft.com/office/drawing/2014/main" id="{EA5F049E-0843-DDA1-5C45-44869743456E}"/>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177</a:t>
            </a:r>
          </a:p>
        </p:txBody>
      </p:sp>
      <p:sp>
        <p:nvSpPr>
          <p:cNvPr id="44" name="矩形 43">
            <a:hlinkClick r:id="rId33" action="ppaction://hlinksldjump"/>
            <a:extLst>
              <a:ext uri="{FF2B5EF4-FFF2-40B4-BE49-F238E27FC236}">
                <a16:creationId xmlns:a16="http://schemas.microsoft.com/office/drawing/2014/main" id="{1D4225B0-EAD5-5748-8D4A-591B2B0F63CE}"/>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43" name="矩形 42">
            <a:hlinkClick r:id="rId33" action="ppaction://hlinksldjump"/>
            <a:extLst>
              <a:ext uri="{FF2B5EF4-FFF2-40B4-BE49-F238E27FC236}">
                <a16:creationId xmlns:a16="http://schemas.microsoft.com/office/drawing/2014/main" id="{E3DD5516-FB27-EFF8-294B-E0CE46694526}"/>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42" name="矩形 41">
            <a:hlinkClick r:id="rId34" action="ppaction://hlinksldjump"/>
            <a:extLst>
              <a:ext uri="{FF2B5EF4-FFF2-40B4-BE49-F238E27FC236}">
                <a16:creationId xmlns:a16="http://schemas.microsoft.com/office/drawing/2014/main" id="{27FA96FD-BF95-6F8E-A830-71856B241608}"/>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174</a:t>
            </a:r>
          </a:p>
        </p:txBody>
      </p:sp>
      <p:sp>
        <p:nvSpPr>
          <p:cNvPr id="41" name="矩形 40">
            <a:hlinkClick r:id="rId34" action="ppaction://hlinksldjump"/>
            <a:extLst>
              <a:ext uri="{FF2B5EF4-FFF2-40B4-BE49-F238E27FC236}">
                <a16:creationId xmlns:a16="http://schemas.microsoft.com/office/drawing/2014/main" id="{70E85992-F426-E7E9-2B30-72DEB95888C9}"/>
              </a:ext>
            </a:extLst>
          </p:cNvPr>
          <p:cNvSpPr/>
          <p:nvPr>
            <p:custDataLst>
              <p:tags r:id="rId18"/>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0" name="矩形 39">
            <a:hlinkClick r:id="rId34" action="ppaction://hlinksldjump"/>
            <a:extLst>
              <a:ext uri="{FF2B5EF4-FFF2-40B4-BE49-F238E27FC236}">
                <a16:creationId xmlns:a16="http://schemas.microsoft.com/office/drawing/2014/main" id="{A55C82A0-23F6-06AB-5BBF-21769E606D27}"/>
              </a:ext>
            </a:extLst>
          </p:cNvPr>
          <p:cNvSpPr/>
          <p:nvPr>
            <p:custDataLst>
              <p:tags r:id="rId19"/>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39" name="矩形 38">
            <a:extLst>
              <a:ext uri="{FF2B5EF4-FFF2-40B4-BE49-F238E27FC236}">
                <a16:creationId xmlns:a16="http://schemas.microsoft.com/office/drawing/2014/main" id="{751BD55D-70EF-CF3A-201F-F82055706443}"/>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8" name="矩形 37">
            <a:hlinkClick r:id="rId35" action="ppaction://hlinksldjump"/>
            <a:extLst>
              <a:ext uri="{FF2B5EF4-FFF2-40B4-BE49-F238E27FC236}">
                <a16:creationId xmlns:a16="http://schemas.microsoft.com/office/drawing/2014/main" id="{369035E7-7A5C-4370-0020-5C95EE3A0EC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37" name="矩形 36">
            <a:hlinkClick r:id="rId35" action="ppaction://hlinksldjump"/>
            <a:extLst>
              <a:ext uri="{FF2B5EF4-FFF2-40B4-BE49-F238E27FC236}">
                <a16:creationId xmlns:a16="http://schemas.microsoft.com/office/drawing/2014/main" id="{9693650B-91C4-2972-69B7-5CD9209E2426}"/>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36" name="矩形 35">
            <a:hlinkClick r:id="rId35" action="ppaction://hlinksldjump"/>
            <a:extLst>
              <a:ext uri="{FF2B5EF4-FFF2-40B4-BE49-F238E27FC236}">
                <a16:creationId xmlns:a16="http://schemas.microsoft.com/office/drawing/2014/main" id="{6EC92BAC-9A67-36DF-410E-2651EDE36AD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BCDF401A-1134-8B0A-9E94-F10FB7444152}"/>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34" name="矩形 33">
            <a:hlinkClick r:id="rId36" action="ppaction://hlinksldjump"/>
            <a:extLst>
              <a:ext uri="{FF2B5EF4-FFF2-40B4-BE49-F238E27FC236}">
                <a16:creationId xmlns:a16="http://schemas.microsoft.com/office/drawing/2014/main" id="{A25FC454-8C84-68B7-5ED8-D0C9ABD668C0}"/>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E112AC89-02E7-761C-F142-34598C393269}"/>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2C34AACB-5197-8469-9DD7-6632C5C2331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5441996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2342026-0C55-7894-27D7-2FFBFA5F9C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12342026-0C55-7894-27D7-2FFBFA5F9C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Word&#10;&#10;描述已自动生成">
            <a:extLst>
              <a:ext uri="{FF2B5EF4-FFF2-40B4-BE49-F238E27FC236}">
                <a16:creationId xmlns:a16="http://schemas.microsoft.com/office/drawing/2014/main" id="{B8A37CAE-F8F2-455C-C5AE-1DA43AA2FF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7340" y="0"/>
            <a:ext cx="7677319" cy="6858000"/>
          </a:xfrm>
          <a:prstGeom prst="rect">
            <a:avLst/>
          </a:prstGeom>
        </p:spPr>
      </p:pic>
    </p:spTree>
    <p:extLst>
      <p:ext uri="{BB962C8B-B14F-4D97-AF65-F5344CB8AC3E}">
        <p14:creationId xmlns:p14="http://schemas.microsoft.com/office/powerpoint/2010/main" val="30844525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521F45A5-3A75-428F-0444-EA042BE1223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56" name="矩形 55">
            <a:hlinkClick r:id="rId29" action="ppaction://hlinksldjump"/>
            <a:extLst>
              <a:ext uri="{FF2B5EF4-FFF2-40B4-BE49-F238E27FC236}">
                <a16:creationId xmlns:a16="http://schemas.microsoft.com/office/drawing/2014/main" id="{F10F7F4D-B86C-4F5C-57F8-6FFB99410451}"/>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55" name="矩形 54">
            <a:hlinkClick r:id="rId29" action="ppaction://hlinksldjump"/>
            <a:extLst>
              <a:ext uri="{FF2B5EF4-FFF2-40B4-BE49-F238E27FC236}">
                <a16:creationId xmlns:a16="http://schemas.microsoft.com/office/drawing/2014/main" id="{72C46A35-A321-BDDF-7775-516B5BB13564}"/>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54" name="矩形 53">
            <a:hlinkClick r:id="rId30" action="ppaction://hlinksldjump"/>
            <a:extLst>
              <a:ext uri="{FF2B5EF4-FFF2-40B4-BE49-F238E27FC236}">
                <a16:creationId xmlns:a16="http://schemas.microsoft.com/office/drawing/2014/main" id="{2797036E-70C4-F478-7405-C676D92FB3F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53" name="矩形 52">
            <a:hlinkClick r:id="rId30" action="ppaction://hlinksldjump"/>
            <a:extLst>
              <a:ext uri="{FF2B5EF4-FFF2-40B4-BE49-F238E27FC236}">
                <a16:creationId xmlns:a16="http://schemas.microsoft.com/office/drawing/2014/main" id="{9AC61FD7-9233-5578-7441-05377C23BDDA}"/>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52" name="矩形 51">
            <a:hlinkClick r:id="rId30" action="ppaction://hlinksldjump"/>
            <a:extLst>
              <a:ext uri="{FF2B5EF4-FFF2-40B4-BE49-F238E27FC236}">
                <a16:creationId xmlns:a16="http://schemas.microsoft.com/office/drawing/2014/main" id="{231B54FA-C060-4514-3BA7-EB57BAB8D830}"/>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51" name="矩形 50">
            <a:hlinkClick r:id="rId31" action="ppaction://hlinksldjump"/>
            <a:extLst>
              <a:ext uri="{FF2B5EF4-FFF2-40B4-BE49-F238E27FC236}">
                <a16:creationId xmlns:a16="http://schemas.microsoft.com/office/drawing/2014/main" id="{64265A65-E2B8-B1A0-0EE3-64B8D0B641D9}"/>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50" name="矩形 49">
            <a:hlinkClick r:id="rId31" action="ppaction://hlinksldjump"/>
            <a:extLst>
              <a:ext uri="{FF2B5EF4-FFF2-40B4-BE49-F238E27FC236}">
                <a16:creationId xmlns:a16="http://schemas.microsoft.com/office/drawing/2014/main" id="{E1FC2D47-0514-33A6-4A1F-877EF8B1C68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49" name="矩形 48">
            <a:hlinkClick r:id="rId31" action="ppaction://hlinksldjump"/>
            <a:extLst>
              <a:ext uri="{FF2B5EF4-FFF2-40B4-BE49-F238E27FC236}">
                <a16:creationId xmlns:a16="http://schemas.microsoft.com/office/drawing/2014/main" id="{6A9CBA44-0EC2-B560-548B-D8DB532F0F0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48" name="矩形 47">
            <a:hlinkClick r:id="rId32" action="ppaction://hlinksldjump"/>
            <a:extLst>
              <a:ext uri="{FF2B5EF4-FFF2-40B4-BE49-F238E27FC236}">
                <a16:creationId xmlns:a16="http://schemas.microsoft.com/office/drawing/2014/main" id="{DF9A7F0B-90AE-4556-7F1C-B054D79B5914}"/>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47" name="矩形 46">
            <a:hlinkClick r:id="rId32" action="ppaction://hlinksldjump"/>
            <a:extLst>
              <a:ext uri="{FF2B5EF4-FFF2-40B4-BE49-F238E27FC236}">
                <a16:creationId xmlns:a16="http://schemas.microsoft.com/office/drawing/2014/main" id="{48FCE57B-261E-C9A6-0F90-2C71E5225474}"/>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46" name="矩形 45">
            <a:hlinkClick r:id="rId32" action="ppaction://hlinksldjump"/>
            <a:extLst>
              <a:ext uri="{FF2B5EF4-FFF2-40B4-BE49-F238E27FC236}">
                <a16:creationId xmlns:a16="http://schemas.microsoft.com/office/drawing/2014/main" id="{329734E3-AFDA-B95D-3A1D-3330FB86EC8E}"/>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45" name="矩形 44">
            <a:hlinkClick r:id="rId33" action="ppaction://hlinksldjump"/>
            <a:extLst>
              <a:ext uri="{FF2B5EF4-FFF2-40B4-BE49-F238E27FC236}">
                <a16:creationId xmlns:a16="http://schemas.microsoft.com/office/drawing/2014/main" id="{CDBA1FC9-E764-0C06-4A0E-DF6ED15351E1}"/>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177</a:t>
            </a:r>
          </a:p>
        </p:txBody>
      </p:sp>
      <p:sp>
        <p:nvSpPr>
          <p:cNvPr id="44" name="矩形 43">
            <a:hlinkClick r:id="rId33" action="ppaction://hlinksldjump"/>
            <a:extLst>
              <a:ext uri="{FF2B5EF4-FFF2-40B4-BE49-F238E27FC236}">
                <a16:creationId xmlns:a16="http://schemas.microsoft.com/office/drawing/2014/main" id="{BA7C9F02-1C9A-C128-1769-DC44E3A550FB}"/>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43" name="矩形 42">
            <a:hlinkClick r:id="rId33" action="ppaction://hlinksldjump"/>
            <a:extLst>
              <a:ext uri="{FF2B5EF4-FFF2-40B4-BE49-F238E27FC236}">
                <a16:creationId xmlns:a16="http://schemas.microsoft.com/office/drawing/2014/main" id="{91AF68ED-9D95-E29B-AE3F-15EAF15FB5F8}"/>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42" name="矩形 41">
            <a:extLst>
              <a:ext uri="{FF2B5EF4-FFF2-40B4-BE49-F238E27FC236}">
                <a16:creationId xmlns:a16="http://schemas.microsoft.com/office/drawing/2014/main" id="{F09CA287-59E6-19BB-BD93-4AF002DE3FAA}"/>
              </a:ext>
            </a:extLst>
          </p:cNvPr>
          <p:cNvSpPr/>
          <p:nvPr>
            <p:custDataLst>
              <p:tags r:id="rId17"/>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1" name="矩形 40">
            <a:hlinkClick r:id="rId34" action="ppaction://hlinksldjump"/>
            <a:extLst>
              <a:ext uri="{FF2B5EF4-FFF2-40B4-BE49-F238E27FC236}">
                <a16:creationId xmlns:a16="http://schemas.microsoft.com/office/drawing/2014/main" id="{90194993-BFE4-DF98-5EEC-9E3B49F6A37F}"/>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174</a:t>
            </a:r>
          </a:p>
        </p:txBody>
      </p:sp>
      <p:sp>
        <p:nvSpPr>
          <p:cNvPr id="40" name="矩形 39">
            <a:hlinkClick r:id="rId34" action="ppaction://hlinksldjump"/>
            <a:extLst>
              <a:ext uri="{FF2B5EF4-FFF2-40B4-BE49-F238E27FC236}">
                <a16:creationId xmlns:a16="http://schemas.microsoft.com/office/drawing/2014/main" id="{580D9622-217D-1A8F-5969-BB770108756B}"/>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9" name="矩形 38">
            <a:hlinkClick r:id="rId34" action="ppaction://hlinksldjump"/>
            <a:extLst>
              <a:ext uri="{FF2B5EF4-FFF2-40B4-BE49-F238E27FC236}">
                <a16:creationId xmlns:a16="http://schemas.microsoft.com/office/drawing/2014/main" id="{A5D2FA50-A9C6-B099-2E2A-7290670A87ED}"/>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38" name="矩形 37">
            <a:hlinkClick r:id="rId35" action="ppaction://hlinksldjump"/>
            <a:extLst>
              <a:ext uri="{FF2B5EF4-FFF2-40B4-BE49-F238E27FC236}">
                <a16:creationId xmlns:a16="http://schemas.microsoft.com/office/drawing/2014/main" id="{8EFAFC88-A031-F97E-4C4F-E97019C9B1F1}"/>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37" name="矩形 36">
            <a:hlinkClick r:id="rId35" action="ppaction://hlinksldjump"/>
            <a:extLst>
              <a:ext uri="{FF2B5EF4-FFF2-40B4-BE49-F238E27FC236}">
                <a16:creationId xmlns:a16="http://schemas.microsoft.com/office/drawing/2014/main" id="{C482E532-ED81-E431-F9E3-5247D5BE0299}"/>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36" name="矩形 35">
            <a:hlinkClick r:id="rId35" action="ppaction://hlinksldjump"/>
            <a:extLst>
              <a:ext uri="{FF2B5EF4-FFF2-40B4-BE49-F238E27FC236}">
                <a16:creationId xmlns:a16="http://schemas.microsoft.com/office/drawing/2014/main" id="{B0E31980-D676-A696-32D4-7DABBE9D0B4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0A484629-2047-814F-C6A3-435335D02983}"/>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34" name="矩形 33">
            <a:hlinkClick r:id="rId36" action="ppaction://hlinksldjump"/>
            <a:extLst>
              <a:ext uri="{FF2B5EF4-FFF2-40B4-BE49-F238E27FC236}">
                <a16:creationId xmlns:a16="http://schemas.microsoft.com/office/drawing/2014/main" id="{BB047BF7-39C2-7097-C517-2E1771FD12D2}"/>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68F04027-1BEC-6763-C54E-B1F27DD14AE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6095D00B-F335-1122-578E-61E6A494DF91}"/>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81891084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C00A1D4-8AE0-98EB-1B20-E08C4ABF1BD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5C00A1D4-8AE0-98EB-1B20-E08C4ABF1B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76275" y="6046406"/>
            <a:ext cx="10839449" cy="777876"/>
          </a:xfrm>
        </p:spPr>
        <p:txBody>
          <a:bodyPr>
            <a:noAutofit/>
          </a:bodyPr>
          <a:lstStyle/>
          <a:p>
            <a:r>
              <a:rPr lang="zh-CN" altLang="en-US" sz="2000" dirty="0"/>
              <a:t>灰色框显示代理在探索过程中观察到的场景。 其他框显示了各种类型的问题解答任务。 除了根据情景记忆回答问题的任务外，代理一旦收集到足够的信息来回答问题，就会停止探索</a:t>
            </a:r>
            <a:endParaRPr lang="en-US" sz="2000" dirty="0"/>
          </a:p>
        </p:txBody>
      </p:sp>
      <p:pic>
        <p:nvPicPr>
          <p:cNvPr id="6" name="图片 5">
            <a:extLst>
              <a:ext uri="{FF2B5EF4-FFF2-40B4-BE49-F238E27FC236}">
                <a16:creationId xmlns:a16="http://schemas.microsoft.com/office/drawing/2014/main" id="{A5884274-B851-2CBD-48FD-03BB119D1F77}"/>
              </a:ext>
            </a:extLst>
          </p:cNvPr>
          <p:cNvPicPr>
            <a:picLocks noChangeAspect="1"/>
          </p:cNvPicPr>
          <p:nvPr/>
        </p:nvPicPr>
        <p:blipFill>
          <a:blip r:embed="rId5"/>
          <a:stretch>
            <a:fillRect/>
          </a:stretch>
        </p:blipFill>
        <p:spPr>
          <a:xfrm>
            <a:off x="1371600" y="1367442"/>
            <a:ext cx="8986838" cy="4454523"/>
          </a:xfrm>
          <a:prstGeom prst="rect">
            <a:avLst/>
          </a:prstGeom>
        </p:spPr>
      </p:pic>
    </p:spTree>
    <p:extLst>
      <p:ext uri="{BB962C8B-B14F-4D97-AF65-F5344CB8AC3E}">
        <p14:creationId xmlns:p14="http://schemas.microsoft.com/office/powerpoint/2010/main" val="382488790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C0F37EA-1290-71DA-7A57-A85A4B5038B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4C0F37EA-1290-71DA-7A57-A85A4B5038B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a:t>对于 </a:t>
            </a:r>
            <a:r>
              <a:rPr lang="en-US" altLang="zh-CN"/>
              <a:t>EQA </a:t>
            </a:r>
            <a:r>
              <a:rPr lang="zh-CN" altLang="en-US"/>
              <a:t>任务，代理需要从第一人称视角探索环境，以收集回答给定问题所需的信息。 具有自主探索和决策能力的代理不仅要考虑采取哪些行动来探索环境，还要确定何时停止探索以回答问题。 现有工作侧重于不同类型的问题。 在本节中介绍现有的数据集，讨论相关方法，描述用于评估模型性能的指标，并解决此任务的剩余限制</a:t>
            </a:r>
            <a:endParaRPr lang="en-US" dirty="0"/>
          </a:p>
        </p:txBody>
      </p:sp>
    </p:spTree>
    <p:extLst>
      <p:ext uri="{BB962C8B-B14F-4D97-AF65-F5344CB8AC3E}">
        <p14:creationId xmlns:p14="http://schemas.microsoft.com/office/powerpoint/2010/main" val="184191491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40D9FD91-27FE-B25B-E316-A38F9FDA947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56" name="矩形 55">
            <a:hlinkClick r:id="rId29" action="ppaction://hlinksldjump"/>
            <a:extLst>
              <a:ext uri="{FF2B5EF4-FFF2-40B4-BE49-F238E27FC236}">
                <a16:creationId xmlns:a16="http://schemas.microsoft.com/office/drawing/2014/main" id="{0DD1355D-82CA-A5DD-8DA6-7C490CBD0A1C}"/>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55" name="矩形 54">
            <a:hlinkClick r:id="rId29" action="ppaction://hlinksldjump"/>
            <a:extLst>
              <a:ext uri="{FF2B5EF4-FFF2-40B4-BE49-F238E27FC236}">
                <a16:creationId xmlns:a16="http://schemas.microsoft.com/office/drawing/2014/main" id="{44E5144D-A613-1390-DBB5-B4D4BFA68BEB}"/>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54" name="矩形 53">
            <a:hlinkClick r:id="rId30" action="ppaction://hlinksldjump"/>
            <a:extLst>
              <a:ext uri="{FF2B5EF4-FFF2-40B4-BE49-F238E27FC236}">
                <a16:creationId xmlns:a16="http://schemas.microsoft.com/office/drawing/2014/main" id="{F6A267A9-161C-3286-7FE2-15AE66AF904E}"/>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53" name="矩形 52">
            <a:hlinkClick r:id="rId30" action="ppaction://hlinksldjump"/>
            <a:extLst>
              <a:ext uri="{FF2B5EF4-FFF2-40B4-BE49-F238E27FC236}">
                <a16:creationId xmlns:a16="http://schemas.microsoft.com/office/drawing/2014/main" id="{F5C6084D-CCFC-7A13-F1E8-627B7FF416E6}"/>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52" name="矩形 51">
            <a:hlinkClick r:id="rId30" action="ppaction://hlinksldjump"/>
            <a:extLst>
              <a:ext uri="{FF2B5EF4-FFF2-40B4-BE49-F238E27FC236}">
                <a16:creationId xmlns:a16="http://schemas.microsoft.com/office/drawing/2014/main" id="{31A4AF90-BDFB-E22A-B4F7-49839FBFAEA0}"/>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51" name="矩形 50">
            <a:hlinkClick r:id="rId31" action="ppaction://hlinksldjump"/>
            <a:extLst>
              <a:ext uri="{FF2B5EF4-FFF2-40B4-BE49-F238E27FC236}">
                <a16:creationId xmlns:a16="http://schemas.microsoft.com/office/drawing/2014/main" id="{9196A4FE-B84E-418F-3F6D-02D6CEE0C0FC}"/>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50" name="矩形 49">
            <a:hlinkClick r:id="rId31" action="ppaction://hlinksldjump"/>
            <a:extLst>
              <a:ext uri="{FF2B5EF4-FFF2-40B4-BE49-F238E27FC236}">
                <a16:creationId xmlns:a16="http://schemas.microsoft.com/office/drawing/2014/main" id="{4D0D28BA-B6B6-D915-68B9-A5C606FD973F}"/>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49" name="矩形 48">
            <a:hlinkClick r:id="rId31" action="ppaction://hlinksldjump"/>
            <a:extLst>
              <a:ext uri="{FF2B5EF4-FFF2-40B4-BE49-F238E27FC236}">
                <a16:creationId xmlns:a16="http://schemas.microsoft.com/office/drawing/2014/main" id="{323FE8AA-FB06-F79C-3072-19DAE4ACACF0}"/>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48" name="矩形 47">
            <a:hlinkClick r:id="rId32" action="ppaction://hlinksldjump"/>
            <a:extLst>
              <a:ext uri="{FF2B5EF4-FFF2-40B4-BE49-F238E27FC236}">
                <a16:creationId xmlns:a16="http://schemas.microsoft.com/office/drawing/2014/main" id="{2B5136C3-33CC-9641-AA02-FD492A00E7B6}"/>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47" name="矩形 46">
            <a:hlinkClick r:id="rId32" action="ppaction://hlinksldjump"/>
            <a:extLst>
              <a:ext uri="{FF2B5EF4-FFF2-40B4-BE49-F238E27FC236}">
                <a16:creationId xmlns:a16="http://schemas.microsoft.com/office/drawing/2014/main" id="{5D6782CD-EE05-B066-D19B-57E4FECF3F50}"/>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46" name="矩形 45">
            <a:hlinkClick r:id="rId32" action="ppaction://hlinksldjump"/>
            <a:extLst>
              <a:ext uri="{FF2B5EF4-FFF2-40B4-BE49-F238E27FC236}">
                <a16:creationId xmlns:a16="http://schemas.microsoft.com/office/drawing/2014/main" id="{A96D82E4-599D-6462-26D4-F20256135F5B}"/>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45" name="矩形 44">
            <a:extLst>
              <a:ext uri="{FF2B5EF4-FFF2-40B4-BE49-F238E27FC236}">
                <a16:creationId xmlns:a16="http://schemas.microsoft.com/office/drawing/2014/main" id="{C302F685-D07F-801E-5D48-6E6216911425}"/>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4" name="矩形 43">
            <a:hlinkClick r:id="rId33" action="ppaction://hlinksldjump"/>
            <a:extLst>
              <a:ext uri="{FF2B5EF4-FFF2-40B4-BE49-F238E27FC236}">
                <a16:creationId xmlns:a16="http://schemas.microsoft.com/office/drawing/2014/main" id="{3CD25ED0-E0ED-87EC-9AAA-C8C1D21E361A}"/>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177</a:t>
            </a:r>
          </a:p>
        </p:txBody>
      </p:sp>
      <p:sp>
        <p:nvSpPr>
          <p:cNvPr id="43" name="矩形 42">
            <a:hlinkClick r:id="rId33" action="ppaction://hlinksldjump"/>
            <a:extLst>
              <a:ext uri="{FF2B5EF4-FFF2-40B4-BE49-F238E27FC236}">
                <a16:creationId xmlns:a16="http://schemas.microsoft.com/office/drawing/2014/main" id="{E5244FAF-C68B-3111-1D87-CD1037C377BB}"/>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42" name="矩形 41">
            <a:hlinkClick r:id="rId33" action="ppaction://hlinksldjump"/>
            <a:extLst>
              <a:ext uri="{FF2B5EF4-FFF2-40B4-BE49-F238E27FC236}">
                <a16:creationId xmlns:a16="http://schemas.microsoft.com/office/drawing/2014/main" id="{B57BE0B6-D9C1-C02B-4FDB-073303ED36D4}"/>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41" name="矩形 40">
            <a:hlinkClick r:id="rId34" action="ppaction://hlinksldjump"/>
            <a:extLst>
              <a:ext uri="{FF2B5EF4-FFF2-40B4-BE49-F238E27FC236}">
                <a16:creationId xmlns:a16="http://schemas.microsoft.com/office/drawing/2014/main" id="{A1635691-478C-F9EC-E297-3CF666644F96}"/>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174</a:t>
            </a:r>
          </a:p>
        </p:txBody>
      </p:sp>
      <p:sp>
        <p:nvSpPr>
          <p:cNvPr id="40" name="矩形 39">
            <a:hlinkClick r:id="rId34" action="ppaction://hlinksldjump"/>
            <a:extLst>
              <a:ext uri="{FF2B5EF4-FFF2-40B4-BE49-F238E27FC236}">
                <a16:creationId xmlns:a16="http://schemas.microsoft.com/office/drawing/2014/main" id="{2B64D59B-1C42-2916-80A6-4386FB717C55}"/>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9" name="矩形 38">
            <a:hlinkClick r:id="rId34" action="ppaction://hlinksldjump"/>
            <a:extLst>
              <a:ext uri="{FF2B5EF4-FFF2-40B4-BE49-F238E27FC236}">
                <a16:creationId xmlns:a16="http://schemas.microsoft.com/office/drawing/2014/main" id="{BEB5C81C-9617-50C0-75E3-82A378813109}"/>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38" name="矩形 37">
            <a:hlinkClick r:id="rId35" action="ppaction://hlinksldjump"/>
            <a:extLst>
              <a:ext uri="{FF2B5EF4-FFF2-40B4-BE49-F238E27FC236}">
                <a16:creationId xmlns:a16="http://schemas.microsoft.com/office/drawing/2014/main" id="{04211AB2-99E6-31A2-BB47-CD7C4486F36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37" name="矩形 36">
            <a:hlinkClick r:id="rId35" action="ppaction://hlinksldjump"/>
            <a:extLst>
              <a:ext uri="{FF2B5EF4-FFF2-40B4-BE49-F238E27FC236}">
                <a16:creationId xmlns:a16="http://schemas.microsoft.com/office/drawing/2014/main" id="{D15C8C01-9B1A-8CC8-4203-05EBA2F50507}"/>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36" name="矩形 35">
            <a:hlinkClick r:id="rId35" action="ppaction://hlinksldjump"/>
            <a:extLst>
              <a:ext uri="{FF2B5EF4-FFF2-40B4-BE49-F238E27FC236}">
                <a16:creationId xmlns:a16="http://schemas.microsoft.com/office/drawing/2014/main" id="{2F291266-C78A-FF65-68E4-97DA3DCF3C88}"/>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538606A2-D959-9533-B9C1-97A0B0E0187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34" name="矩形 33">
            <a:hlinkClick r:id="rId36" action="ppaction://hlinksldjump"/>
            <a:extLst>
              <a:ext uri="{FF2B5EF4-FFF2-40B4-BE49-F238E27FC236}">
                <a16:creationId xmlns:a16="http://schemas.microsoft.com/office/drawing/2014/main" id="{C3CFD2E8-AA9F-6EAE-A9E4-85B7292BBC94}"/>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40B31992-74A9-F033-6FA1-BD69EE45B67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8E7D5769-7C8F-B3BD-F21A-105252E010F7}"/>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41011410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4086225"/>
            <a:ext cx="10515600" cy="2425701"/>
          </a:xfrm>
        </p:spPr>
        <p:txBody>
          <a:bodyPr/>
          <a:lstStyle/>
          <a:p>
            <a:r>
              <a:rPr lang="zh-CN" altLang="en-US" dirty="0"/>
              <a:t>不同 </a:t>
            </a:r>
            <a:r>
              <a:rPr lang="en-US" altLang="zh-CN" dirty="0"/>
              <a:t>EQA </a:t>
            </a:r>
            <a:r>
              <a:rPr lang="zh-CN" altLang="en-US" dirty="0"/>
              <a:t>数据集的比较</a:t>
            </a:r>
            <a:endParaRPr lang="en-US" altLang="zh-CN" dirty="0"/>
          </a:p>
          <a:p>
            <a:r>
              <a:rPr lang="zh-CN" altLang="en-US" dirty="0"/>
              <a:t>在真实环境中进行机器人实验通常受到场景和机器人硬件的限制。 作为虚拟实验平台，模拟器为构建具身问答数据集提供了合适的环境条件。 在模拟器中创建的数据集上训练和测试模型可以显著降低实验成本，并提高在真实机器上部署模型的成功率</a:t>
            </a:r>
            <a:endParaRPr lang="en-US" dirty="0"/>
          </a:p>
        </p:txBody>
      </p:sp>
      <p:pic>
        <p:nvPicPr>
          <p:cNvPr id="6" name="图片 5">
            <a:extLst>
              <a:ext uri="{FF2B5EF4-FFF2-40B4-BE49-F238E27FC236}">
                <a16:creationId xmlns:a16="http://schemas.microsoft.com/office/drawing/2014/main" id="{9857BB46-F76C-783A-B298-D44C79F41A7E}"/>
              </a:ext>
            </a:extLst>
          </p:cNvPr>
          <p:cNvPicPr>
            <a:picLocks noChangeAspect="1"/>
          </p:cNvPicPr>
          <p:nvPr/>
        </p:nvPicPr>
        <p:blipFill>
          <a:blip r:embed="rId5"/>
          <a:stretch>
            <a:fillRect/>
          </a:stretch>
        </p:blipFill>
        <p:spPr>
          <a:xfrm>
            <a:off x="0" y="1447552"/>
            <a:ext cx="12192000" cy="2162649"/>
          </a:xfrm>
          <a:prstGeom prst="rect">
            <a:avLst/>
          </a:prstGeom>
        </p:spPr>
      </p:pic>
    </p:spTree>
    <p:extLst>
      <p:ext uri="{BB962C8B-B14F-4D97-AF65-F5344CB8AC3E}">
        <p14:creationId xmlns:p14="http://schemas.microsoft.com/office/powerpoint/2010/main" val="8702832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——EQA v1</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EQA v1 </a:t>
            </a:r>
            <a:r>
              <a:rPr lang="zh-CN" altLang="en-US" dirty="0"/>
              <a:t>是第一个为 </a:t>
            </a:r>
            <a:r>
              <a:rPr lang="en-US" altLang="zh-CN" dirty="0"/>
              <a:t>EQA </a:t>
            </a:r>
            <a:r>
              <a:rPr lang="zh-CN" altLang="en-US" dirty="0"/>
              <a:t>设计的数据集。 </a:t>
            </a:r>
            <a:r>
              <a:rPr lang="en-US" altLang="zh-CN" dirty="0"/>
              <a:t>EQA v1 </a:t>
            </a:r>
            <a:r>
              <a:rPr lang="zh-CN" altLang="en-US" dirty="0"/>
              <a:t>建立在 </a:t>
            </a:r>
            <a:r>
              <a:rPr lang="en-US" altLang="zh-CN" dirty="0"/>
              <a:t>House3D </a:t>
            </a:r>
            <a:r>
              <a:rPr lang="zh-CN" altLang="en-US" dirty="0"/>
              <a:t>模拟器中来自 </a:t>
            </a:r>
            <a:r>
              <a:rPr lang="en-US" altLang="zh-CN" dirty="0"/>
              <a:t>SUNCG </a:t>
            </a:r>
            <a:r>
              <a:rPr lang="zh-CN" altLang="en-US" dirty="0"/>
              <a:t>数据集的合成 </a:t>
            </a:r>
            <a:r>
              <a:rPr lang="en-US" altLang="zh-CN" dirty="0"/>
              <a:t>3D </a:t>
            </a:r>
            <a:r>
              <a:rPr lang="zh-CN" altLang="en-US" dirty="0"/>
              <a:t>室内场景之上，包括四种类型的问题：位置、颜色、颜色房间和介词。 它拥有超过 </a:t>
            </a:r>
            <a:r>
              <a:rPr lang="en-US" altLang="zh-CN" dirty="0"/>
              <a:t>5,000 </a:t>
            </a:r>
            <a:r>
              <a:rPr lang="zh-CN" altLang="en-US" dirty="0"/>
              <a:t>个问题，分布在 </a:t>
            </a:r>
            <a:r>
              <a:rPr lang="en-US" altLang="zh-CN" dirty="0"/>
              <a:t>750 </a:t>
            </a:r>
            <a:r>
              <a:rPr lang="zh-CN" altLang="en-US" dirty="0"/>
              <a:t>多个环境中。 这些问题是通过功能程序执行构建的，使用模板来选择和组合基本操作</a:t>
            </a:r>
            <a:endParaRPr lang="en-US" dirty="0"/>
          </a:p>
        </p:txBody>
      </p:sp>
    </p:spTree>
    <p:extLst>
      <p:ext uri="{BB962C8B-B14F-4D97-AF65-F5344CB8AC3E}">
        <p14:creationId xmlns:p14="http://schemas.microsoft.com/office/powerpoint/2010/main" val="2773637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F6F0204-D72D-7428-F387-13B33BBA6BB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F6F0204-D72D-7428-F387-13B33BBA6B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Tracked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639112" y="1825625"/>
            <a:ext cx="6714687" cy="4351338"/>
          </a:xfrm>
        </p:spPr>
        <p:txBody>
          <a:bodyPr>
            <a:no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履带式机器人具有强大的越野能力和机动性，在农业、建筑和灾难救援方面展现出潜力。 履带系统提供了更大的地面接触面积，分散了机器人的重量，减少了在泥沙等软地形中陷入的风险。 此外，履带式机器人配备了强大的动力和悬挂系统，以保持在复杂地形上的稳定性和牵引力 。 因此，履带式机器人也被用于敏感领域，如军事领域</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由于履带系统的摩擦力大，履带式机器人通常能效低下。 此外，它们在平坦表面的移动速度比轮式机器人慢，灵活性和机动性也较差</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sz="1600" dirty="0"/>
              <a:t>iRobot’s </a:t>
            </a:r>
            <a:r>
              <a:rPr lang="en-US" sz="1600" dirty="0" err="1"/>
              <a:t>PackBot</a:t>
            </a:r>
            <a:endParaRPr lang="en-US" sz="1600" dirty="0"/>
          </a:p>
        </p:txBody>
      </p:sp>
      <p:pic>
        <p:nvPicPr>
          <p:cNvPr id="7" name="图片 6">
            <a:extLst>
              <a:ext uri="{FF2B5EF4-FFF2-40B4-BE49-F238E27FC236}">
                <a16:creationId xmlns:a16="http://schemas.microsoft.com/office/drawing/2014/main" id="{A0E36E6E-F59A-F1B5-522E-A523E11EA60F}"/>
              </a:ext>
            </a:extLst>
          </p:cNvPr>
          <p:cNvPicPr>
            <a:picLocks noChangeAspect="1"/>
          </p:cNvPicPr>
          <p:nvPr/>
        </p:nvPicPr>
        <p:blipFill>
          <a:blip r:embed="rId5"/>
          <a:stretch>
            <a:fillRect/>
          </a:stretch>
        </p:blipFill>
        <p:spPr>
          <a:xfrm>
            <a:off x="838200" y="1690688"/>
            <a:ext cx="3703641" cy="4427604"/>
          </a:xfrm>
          <a:prstGeom prst="rect">
            <a:avLst/>
          </a:prstGeom>
        </p:spPr>
      </p:pic>
    </p:spTree>
    <p:extLst>
      <p:ext uri="{BB962C8B-B14F-4D97-AF65-F5344CB8AC3E}">
        <p14:creationId xmlns:p14="http://schemas.microsoft.com/office/powerpoint/2010/main" val="317249545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——MT-EQA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与 </a:t>
            </a:r>
            <a:r>
              <a:rPr lang="en-US" altLang="zh-CN" dirty="0"/>
              <a:t>EQA v1 </a:t>
            </a:r>
            <a:r>
              <a:rPr lang="zh-CN" altLang="en-US" dirty="0"/>
              <a:t>类似，</a:t>
            </a:r>
            <a:r>
              <a:rPr lang="en-US" altLang="zh-CN" dirty="0"/>
              <a:t>MT-EQA </a:t>
            </a:r>
            <a:r>
              <a:rPr lang="zh-CN" altLang="en-US" dirty="0"/>
              <a:t>是在 </a:t>
            </a:r>
            <a:r>
              <a:rPr lang="en-US" altLang="zh-CN" dirty="0"/>
              <a:t>House3D </a:t>
            </a:r>
            <a:r>
              <a:rPr lang="zh-CN" altLang="en-US" dirty="0"/>
              <a:t>中使用 </a:t>
            </a:r>
            <a:r>
              <a:rPr lang="en-US" altLang="zh-CN" dirty="0"/>
              <a:t>SUNCG </a:t>
            </a:r>
            <a:r>
              <a:rPr lang="zh-CN" altLang="en-US" dirty="0"/>
              <a:t>通过执行包含一些基本操作的功能程序构建的。 然而，它进一步将单一对象问答任务扩展到多对象设置。 设计了六种类型的问题，涉及多个对象之间颜色、距离和大小的比较。 该数据集包含 </a:t>
            </a:r>
            <a:r>
              <a:rPr lang="en-US" altLang="zh-CN" dirty="0"/>
              <a:t>588 </a:t>
            </a:r>
            <a:r>
              <a:rPr lang="zh-CN" altLang="en-US" dirty="0"/>
              <a:t>个环境中的 </a:t>
            </a:r>
            <a:r>
              <a:rPr lang="en-US" altLang="zh-CN" dirty="0"/>
              <a:t>19,287 </a:t>
            </a:r>
            <a:r>
              <a:rPr lang="zh-CN" altLang="en-US" dirty="0"/>
              <a:t>个问题</a:t>
            </a:r>
            <a:endParaRPr lang="en-US" dirty="0"/>
          </a:p>
        </p:txBody>
      </p:sp>
    </p:spTree>
    <p:extLst>
      <p:ext uri="{BB962C8B-B14F-4D97-AF65-F5344CB8AC3E}">
        <p14:creationId xmlns:p14="http://schemas.microsoft.com/office/powerpoint/2010/main" val="18981580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——MP3D-EQA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MP3D-EQA </a:t>
            </a:r>
            <a:r>
              <a:rPr lang="zh-CN" altLang="en-US" dirty="0"/>
              <a:t>是基于 </a:t>
            </a:r>
            <a:r>
              <a:rPr lang="en-US" altLang="zh-CN" dirty="0"/>
              <a:t>MINOS </a:t>
            </a:r>
            <a:r>
              <a:rPr lang="zh-CN" altLang="en-US" dirty="0"/>
              <a:t>开发的模拟器构建的，使用 </a:t>
            </a:r>
            <a:r>
              <a:rPr lang="en-US" altLang="zh-CN" dirty="0"/>
              <a:t>Matterport3D </a:t>
            </a:r>
            <a:r>
              <a:rPr lang="zh-CN" altLang="en-US" dirty="0"/>
              <a:t>数据集，将问答任务扩展到逼真的 </a:t>
            </a:r>
            <a:r>
              <a:rPr lang="en-US" altLang="zh-CN" dirty="0"/>
              <a:t>3D </a:t>
            </a:r>
            <a:r>
              <a:rPr lang="zh-CN" altLang="en-US" dirty="0"/>
              <a:t>环境。 参考 </a:t>
            </a:r>
            <a:r>
              <a:rPr lang="en-US" altLang="zh-CN" dirty="0"/>
              <a:t>EQA v1</a:t>
            </a:r>
            <a:r>
              <a:rPr lang="zh-CN" altLang="en-US" dirty="0"/>
              <a:t>，</a:t>
            </a:r>
            <a:r>
              <a:rPr lang="en-US" altLang="zh-CN" dirty="0"/>
              <a:t>MP3D-EQA </a:t>
            </a:r>
            <a:r>
              <a:rPr lang="zh-CN" altLang="en-US" dirty="0"/>
              <a:t>利用了三种类型的模板：位置、颜色和颜色房间，总共生成了 </a:t>
            </a:r>
            <a:r>
              <a:rPr lang="en-US" altLang="zh-CN" dirty="0"/>
              <a:t>83 </a:t>
            </a:r>
            <a:r>
              <a:rPr lang="zh-CN" altLang="en-US" dirty="0"/>
              <a:t>个家庭环境中的 </a:t>
            </a:r>
            <a:r>
              <a:rPr lang="en-US" altLang="zh-CN" dirty="0"/>
              <a:t>1,136 </a:t>
            </a:r>
            <a:r>
              <a:rPr lang="zh-CN" altLang="en-US" dirty="0"/>
              <a:t>个问题</a:t>
            </a:r>
            <a:endParaRPr lang="en-US" dirty="0"/>
          </a:p>
        </p:txBody>
      </p:sp>
    </p:spTree>
    <p:extLst>
      <p:ext uri="{BB962C8B-B14F-4D97-AF65-F5344CB8AC3E}">
        <p14:creationId xmlns:p14="http://schemas.microsoft.com/office/powerpoint/2010/main" val="32064496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——IQUAD V1</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IQUAD V1 </a:t>
            </a:r>
            <a:r>
              <a:rPr lang="zh-CN" altLang="en-US" dirty="0"/>
              <a:t>是建立在 </a:t>
            </a:r>
            <a:r>
              <a:rPr lang="en-US" altLang="zh-CN" dirty="0"/>
              <a:t>AI2-THOR </a:t>
            </a:r>
            <a:r>
              <a:rPr lang="zh-CN" altLang="en-US" dirty="0"/>
              <a:t>之上的，包括三种类型的问题：存在、计数和空间关系。 它使用一组先验写下的模板来生成超过 </a:t>
            </a:r>
            <a:r>
              <a:rPr lang="en-US" altLang="zh-CN" dirty="0"/>
              <a:t>75,000 </a:t>
            </a:r>
            <a:r>
              <a:rPr lang="zh-CN" altLang="en-US" dirty="0"/>
              <a:t>个多项选择题，每个题目都伴随着一个独特的场景配置。 与其他数据集不同，回答 </a:t>
            </a:r>
            <a:r>
              <a:rPr lang="en-US" altLang="zh-CN" dirty="0"/>
              <a:t>IQUAD V1 </a:t>
            </a:r>
            <a:r>
              <a:rPr lang="zh-CN" altLang="en-US" dirty="0"/>
              <a:t>问题需要代理对可供性有很好的理解，并与动态环境进行交互</a:t>
            </a:r>
            <a:endParaRPr lang="en-US" dirty="0"/>
          </a:p>
        </p:txBody>
      </p:sp>
    </p:spTree>
    <p:extLst>
      <p:ext uri="{BB962C8B-B14F-4D97-AF65-F5344CB8AC3E}">
        <p14:creationId xmlns:p14="http://schemas.microsoft.com/office/powerpoint/2010/main" val="42659503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a:t>
            </a:r>
            <a:r>
              <a:rPr lang="en-US" altLang="zh-CN" sz="4400" b="1" dirty="0" err="1">
                <a:solidFill>
                  <a:schemeClr val="tx1"/>
                </a:solidFill>
              </a:rPr>
              <a:t>VideoNavQA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err="1"/>
              <a:t>VideoNavQA</a:t>
            </a:r>
            <a:r>
              <a:rPr lang="en-US" altLang="zh-CN" dirty="0"/>
              <a:t> </a:t>
            </a:r>
            <a:r>
              <a:rPr lang="zh-CN" altLang="en-US" dirty="0"/>
              <a:t>将 </a:t>
            </a:r>
            <a:r>
              <a:rPr lang="en-US" altLang="zh-CN" dirty="0"/>
              <a:t>EQA </a:t>
            </a:r>
            <a:r>
              <a:rPr lang="zh-CN" altLang="en-US" dirty="0"/>
              <a:t>问题的视觉推理与导航方面分离。 在这项任务中，代理访问与探索轨迹相对应的视频，这些视频包含足够的信息来回答问题。 仍然参考 </a:t>
            </a:r>
            <a:r>
              <a:rPr lang="en-US" altLang="zh-CN" dirty="0"/>
              <a:t>EQA v1</a:t>
            </a:r>
            <a:r>
              <a:rPr lang="zh-CN" altLang="en-US" dirty="0"/>
              <a:t>，</a:t>
            </a:r>
            <a:r>
              <a:rPr lang="en-US" altLang="zh-CN" dirty="0" err="1"/>
              <a:t>VideoNavQA</a:t>
            </a:r>
            <a:r>
              <a:rPr lang="en-US" altLang="zh-CN" dirty="0"/>
              <a:t> </a:t>
            </a:r>
            <a:r>
              <a:rPr lang="zh-CN" altLang="en-US" dirty="0"/>
              <a:t>根据功能性、模板式表示生成问题。 它还渲染最短的轨迹来模拟接近最佳的导航路径，创建与代理探索环境时所看到的视频相对应的视频。 </a:t>
            </a:r>
            <a:r>
              <a:rPr lang="en-US" altLang="zh-CN" dirty="0" err="1"/>
              <a:t>VideoNavQA</a:t>
            </a:r>
            <a:r>
              <a:rPr lang="en-US" altLang="zh-CN" dirty="0"/>
              <a:t> </a:t>
            </a:r>
            <a:r>
              <a:rPr lang="zh-CN" altLang="en-US" dirty="0"/>
              <a:t>使用 </a:t>
            </a:r>
            <a:r>
              <a:rPr lang="en-US" altLang="zh-CN" dirty="0"/>
              <a:t>SUNCG </a:t>
            </a:r>
            <a:r>
              <a:rPr lang="zh-CN" altLang="en-US" dirty="0"/>
              <a:t>在 </a:t>
            </a:r>
            <a:r>
              <a:rPr lang="en-US" altLang="zh-CN" dirty="0"/>
              <a:t>House3D </a:t>
            </a:r>
            <a:r>
              <a:rPr lang="zh-CN" altLang="en-US" dirty="0"/>
              <a:t>环境中生成约 </a:t>
            </a:r>
            <a:r>
              <a:rPr lang="en-US" altLang="zh-CN" dirty="0"/>
              <a:t>101,000 </a:t>
            </a:r>
            <a:r>
              <a:rPr lang="zh-CN" altLang="en-US" dirty="0"/>
              <a:t>对视频和问题，涵盖了 </a:t>
            </a:r>
            <a:r>
              <a:rPr lang="en-US" altLang="zh-CN" dirty="0"/>
              <a:t>28 </a:t>
            </a:r>
            <a:r>
              <a:rPr lang="zh-CN" altLang="en-US" dirty="0"/>
              <a:t>种类型的问题，这些问题属于 </a:t>
            </a:r>
            <a:r>
              <a:rPr lang="en-US" altLang="zh-CN" dirty="0"/>
              <a:t>8 </a:t>
            </a:r>
            <a:r>
              <a:rPr lang="zh-CN" altLang="en-US" dirty="0"/>
              <a:t>个类别，例如存在、计数和定位</a:t>
            </a:r>
            <a:endParaRPr lang="en-US" dirty="0"/>
          </a:p>
        </p:txBody>
      </p:sp>
    </p:spTree>
    <p:extLst>
      <p:ext uri="{BB962C8B-B14F-4D97-AF65-F5344CB8AC3E}">
        <p14:creationId xmlns:p14="http://schemas.microsoft.com/office/powerpoint/2010/main" val="12618664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——SQA3D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SQA3D </a:t>
            </a:r>
            <a:r>
              <a:rPr lang="zh-CN" altLang="en-US" dirty="0"/>
              <a:t>简化了协议（仅 </a:t>
            </a:r>
            <a:r>
              <a:rPr lang="en-US" altLang="zh-CN" dirty="0"/>
              <a:t>QA</a:t>
            </a:r>
            <a:r>
              <a:rPr lang="zh-CN" altLang="en-US" dirty="0"/>
              <a:t>），同时仍然保留了基准化具体场景理解的功能，从而能够提出更复杂、更依赖知识的问题，并收集更大规模的数据。 具体而言，</a:t>
            </a:r>
            <a:r>
              <a:rPr lang="en-US" altLang="zh-CN" dirty="0"/>
              <a:t>SQA3D </a:t>
            </a:r>
            <a:r>
              <a:rPr lang="zh-CN" altLang="en-US" dirty="0"/>
              <a:t>提供了一个数据集，其中包含约 </a:t>
            </a:r>
            <a:r>
              <a:rPr lang="en-US" altLang="zh-CN" dirty="0"/>
              <a:t>6,800 </a:t>
            </a:r>
            <a:r>
              <a:rPr lang="zh-CN" altLang="en-US" dirty="0"/>
              <a:t>个独特场景、</a:t>
            </a:r>
            <a:r>
              <a:rPr lang="en-US" altLang="zh-CN" dirty="0"/>
              <a:t>20,400 </a:t>
            </a:r>
            <a:r>
              <a:rPr lang="zh-CN" altLang="en-US" dirty="0"/>
              <a:t>个描述以及针对这些场景的 </a:t>
            </a:r>
            <a:r>
              <a:rPr lang="en-US" altLang="zh-CN" dirty="0"/>
              <a:t>33,400 </a:t>
            </a:r>
            <a:r>
              <a:rPr lang="zh-CN" altLang="en-US" dirty="0"/>
              <a:t>个不同推理问题，这些问题基于 </a:t>
            </a:r>
            <a:r>
              <a:rPr lang="en-US" altLang="zh-CN" dirty="0" err="1"/>
              <a:t>ScanNet</a:t>
            </a:r>
            <a:r>
              <a:rPr lang="en-US" altLang="zh-CN" dirty="0"/>
              <a:t> </a:t>
            </a:r>
            <a:r>
              <a:rPr lang="zh-CN" altLang="en-US" dirty="0"/>
              <a:t>场景</a:t>
            </a:r>
            <a:endParaRPr lang="en-US" dirty="0"/>
          </a:p>
        </p:txBody>
      </p:sp>
    </p:spTree>
    <p:extLst>
      <p:ext uri="{BB962C8B-B14F-4D97-AF65-F5344CB8AC3E}">
        <p14:creationId xmlns:p14="http://schemas.microsoft.com/office/powerpoint/2010/main" val="334410157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——K-EQA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与以前在问题中明确指定目标对象的 </a:t>
            </a:r>
            <a:r>
              <a:rPr lang="en-US" altLang="zh-CN" dirty="0"/>
              <a:t>dataset </a:t>
            </a:r>
            <a:r>
              <a:rPr lang="zh-CN" altLang="en-US" dirty="0"/>
              <a:t>不同，</a:t>
            </a:r>
            <a:r>
              <a:rPr lang="en-US" altLang="zh-CN" dirty="0"/>
              <a:t>K-EQA </a:t>
            </a:r>
            <a:r>
              <a:rPr lang="zh-CN" altLang="en-US" dirty="0"/>
              <a:t>具有包含逻辑子句和与知识相关的短语的复杂问题，需要先验知识才能回答。 它是在 </a:t>
            </a:r>
            <a:r>
              <a:rPr lang="en-US" altLang="zh-CN" dirty="0"/>
              <a:t>AI2Thor </a:t>
            </a:r>
            <a:r>
              <a:rPr lang="zh-CN" altLang="en-US" dirty="0"/>
              <a:t>中构建的，包括四种类型的问题：存在、计数、枚举和比较。 每个实体都映射到一个知识库，并进一步构建一个知识图。 在这项工作中，</a:t>
            </a:r>
            <a:r>
              <a:rPr lang="en-US" altLang="zh-CN" dirty="0"/>
              <a:t>IQA </a:t>
            </a:r>
            <a:r>
              <a:rPr lang="zh-CN" altLang="en-US" dirty="0"/>
              <a:t>和 </a:t>
            </a:r>
            <a:r>
              <a:rPr lang="en-US" altLang="zh-CN" dirty="0"/>
              <a:t>MT-EQA </a:t>
            </a:r>
            <a:r>
              <a:rPr lang="zh-CN" altLang="en-US" dirty="0"/>
              <a:t>中提供的模板被扩展到一组语法。 在指定对象和逻辑关系之后，引入了知识图、场景图等来生成问题并计算真实答案。 最终的 </a:t>
            </a:r>
            <a:r>
              <a:rPr lang="en-US" altLang="zh-CN" dirty="0"/>
              <a:t>K-EQA </a:t>
            </a:r>
            <a:r>
              <a:rPr lang="zh-CN" altLang="en-US" dirty="0"/>
              <a:t>数据集包含 </a:t>
            </a:r>
            <a:r>
              <a:rPr lang="en-US" altLang="zh-CN" dirty="0"/>
              <a:t>6000 </a:t>
            </a:r>
            <a:r>
              <a:rPr lang="zh-CN" altLang="en-US" dirty="0"/>
              <a:t>个不同环境设置下的 </a:t>
            </a:r>
            <a:r>
              <a:rPr lang="en-US" altLang="zh-CN" dirty="0"/>
              <a:t>60,000 </a:t>
            </a:r>
            <a:r>
              <a:rPr lang="zh-CN" altLang="en-US" dirty="0"/>
              <a:t>个问题</a:t>
            </a:r>
            <a:endParaRPr lang="en-US" dirty="0"/>
          </a:p>
        </p:txBody>
      </p:sp>
    </p:spTree>
    <p:extLst>
      <p:ext uri="{BB962C8B-B14F-4D97-AF65-F5344CB8AC3E}">
        <p14:creationId xmlns:p14="http://schemas.microsoft.com/office/powerpoint/2010/main" val="145951169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a:t>
            </a:r>
            <a:r>
              <a:rPr lang="en-US" altLang="zh-CN" sz="4400" b="1" dirty="0" err="1">
                <a:solidFill>
                  <a:schemeClr val="tx1"/>
                </a:solidFill>
              </a:rPr>
              <a:t>OpenEQA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err="1"/>
              <a:t>OpenEQA</a:t>
            </a:r>
            <a:r>
              <a:rPr lang="en-US" altLang="zh-CN" dirty="0"/>
              <a:t> </a:t>
            </a:r>
            <a:r>
              <a:rPr lang="zh-CN" altLang="en-US" dirty="0"/>
              <a:t>是第一个用于 </a:t>
            </a:r>
            <a:r>
              <a:rPr lang="en-US" altLang="zh-CN" dirty="0"/>
              <a:t>EQA </a:t>
            </a:r>
            <a:r>
              <a:rPr lang="zh-CN" altLang="en-US" dirty="0"/>
              <a:t>的开放词汇量数据集，支持情景记忆和主动探索案例。 情景记忆 </a:t>
            </a:r>
            <a:r>
              <a:rPr lang="en-US" altLang="zh-CN" dirty="0"/>
              <a:t>EQA</a:t>
            </a:r>
            <a:r>
              <a:rPr lang="zh-CN" altLang="en-US" dirty="0"/>
              <a:t>（</a:t>
            </a:r>
            <a:r>
              <a:rPr lang="en-US" altLang="zh-CN" dirty="0"/>
              <a:t>EM-EQA</a:t>
            </a:r>
            <a:r>
              <a:rPr lang="zh-CN" altLang="en-US" dirty="0"/>
              <a:t>）任务涉及代理从其情景记忆中发展对环境的理解以回答问题，类似于 </a:t>
            </a:r>
            <a:r>
              <a:rPr lang="en-US" altLang="zh-CN" dirty="0" err="1"/>
              <a:t>VideoNavQA</a:t>
            </a:r>
            <a:r>
              <a:rPr lang="zh-CN" altLang="en-US" dirty="0"/>
              <a:t>。 在主动式 </a:t>
            </a:r>
            <a:r>
              <a:rPr lang="en-US" altLang="zh-CN" dirty="0"/>
              <a:t>EQA (A-EQA) </a:t>
            </a:r>
            <a:r>
              <a:rPr lang="zh-CN" altLang="en-US" dirty="0"/>
              <a:t>任务中，智能体通过采取探索性行动来收集必要的信息来回答问题。 使用 </a:t>
            </a:r>
            <a:r>
              <a:rPr lang="en-US" altLang="zh-CN" dirty="0" err="1"/>
              <a:t>ScanNet</a:t>
            </a:r>
            <a:r>
              <a:rPr lang="en-US" altLang="zh-CN" dirty="0"/>
              <a:t> </a:t>
            </a:r>
            <a:r>
              <a:rPr lang="zh-CN" altLang="en-US" dirty="0"/>
              <a:t>和 </a:t>
            </a:r>
            <a:r>
              <a:rPr lang="en-US" altLang="zh-CN" dirty="0"/>
              <a:t>HM3D</a:t>
            </a:r>
            <a:r>
              <a:rPr lang="zh-CN" altLang="en-US" dirty="0"/>
              <a:t>，人类标注者从 </a:t>
            </a:r>
            <a:r>
              <a:rPr lang="en-US" altLang="zh-CN" dirty="0"/>
              <a:t>Habitat </a:t>
            </a:r>
            <a:r>
              <a:rPr lang="zh-CN" altLang="en-US" dirty="0"/>
              <a:t>中超过 </a:t>
            </a:r>
            <a:r>
              <a:rPr lang="en-US" altLang="zh-CN" dirty="0"/>
              <a:t>180 </a:t>
            </a:r>
            <a:r>
              <a:rPr lang="zh-CN" altLang="en-US" dirty="0"/>
              <a:t>个现实世界环境中构建了超过 </a:t>
            </a:r>
            <a:r>
              <a:rPr lang="en-US" altLang="zh-CN" dirty="0"/>
              <a:t>1600 </a:t>
            </a:r>
            <a:r>
              <a:rPr lang="zh-CN" altLang="en-US" dirty="0"/>
              <a:t>个高质量问题</a:t>
            </a:r>
            <a:endParaRPr lang="en-US" dirty="0"/>
          </a:p>
        </p:txBody>
      </p:sp>
    </p:spTree>
    <p:extLst>
      <p:ext uri="{BB962C8B-B14F-4D97-AF65-F5344CB8AC3E}">
        <p14:creationId xmlns:p14="http://schemas.microsoft.com/office/powerpoint/2010/main" val="314754940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——HM-EQA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利用 </a:t>
            </a:r>
            <a:r>
              <a:rPr lang="en-US" altLang="zh-CN" dirty="0"/>
              <a:t>GPT4-V</a:t>
            </a:r>
            <a:r>
              <a:rPr lang="zh-CN" altLang="en-US" dirty="0"/>
              <a:t>，</a:t>
            </a:r>
            <a:r>
              <a:rPr lang="en-US" altLang="zh-CN" dirty="0"/>
              <a:t>HM-EQA </a:t>
            </a:r>
            <a:r>
              <a:rPr lang="zh-CN" altLang="en-US" dirty="0"/>
              <a:t>在 </a:t>
            </a:r>
            <a:r>
              <a:rPr lang="en-US" altLang="zh-CN" dirty="0"/>
              <a:t>Habitat </a:t>
            </a:r>
            <a:r>
              <a:rPr lang="zh-CN" altLang="en-US" dirty="0"/>
              <a:t>模拟器中使用 </a:t>
            </a:r>
            <a:r>
              <a:rPr lang="en-US" altLang="zh-CN" dirty="0"/>
              <a:t>HM3D </a:t>
            </a:r>
            <a:r>
              <a:rPr lang="zh-CN" altLang="en-US" dirty="0"/>
              <a:t>构建。 它包含了 </a:t>
            </a:r>
            <a:r>
              <a:rPr lang="en-US" altLang="zh-CN" dirty="0"/>
              <a:t>267 </a:t>
            </a:r>
            <a:r>
              <a:rPr lang="zh-CN" altLang="en-US" dirty="0"/>
              <a:t>个不同场景的 </a:t>
            </a:r>
            <a:r>
              <a:rPr lang="en-US" altLang="zh-CN" dirty="0"/>
              <a:t>500 </a:t>
            </a:r>
            <a:r>
              <a:rPr lang="zh-CN" altLang="en-US" dirty="0"/>
              <a:t>个问题，这些问题可以大致分为识别、计数、存在、状态和位置。 为了保持一致性，每个问题都有四个多项选择</a:t>
            </a:r>
            <a:endParaRPr lang="en-US" dirty="0"/>
          </a:p>
        </p:txBody>
      </p:sp>
    </p:spTree>
    <p:extLst>
      <p:ext uri="{BB962C8B-B14F-4D97-AF65-F5344CB8AC3E}">
        <p14:creationId xmlns:p14="http://schemas.microsoft.com/office/powerpoint/2010/main" val="21707583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——S-EQA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S-EQA </a:t>
            </a:r>
            <a:r>
              <a:rPr lang="zh-CN" altLang="en-US" dirty="0"/>
              <a:t>利用 </a:t>
            </a:r>
            <a:r>
              <a:rPr lang="en-US" altLang="zh-CN" dirty="0"/>
              <a:t>GPT-4 </a:t>
            </a:r>
            <a:r>
              <a:rPr lang="zh-CN" altLang="en-US" dirty="0"/>
              <a:t>在 </a:t>
            </a:r>
            <a:r>
              <a:rPr lang="en-US" altLang="zh-CN" dirty="0" err="1"/>
              <a:t>VirtualHome</a:t>
            </a:r>
            <a:r>
              <a:rPr lang="en-US" altLang="zh-CN" dirty="0"/>
              <a:t> </a:t>
            </a:r>
            <a:r>
              <a:rPr lang="zh-CN" altLang="en-US" dirty="0"/>
              <a:t>中进行数据生成，并采用余弦相似度计算来决定是否保留生成的数据，从而提高数据集的多样性。 在 </a:t>
            </a:r>
            <a:r>
              <a:rPr lang="en-US" altLang="zh-CN" dirty="0"/>
              <a:t>S-EQA </a:t>
            </a:r>
            <a:r>
              <a:rPr lang="zh-CN" altLang="en-US" dirty="0"/>
              <a:t>中，回答问题需要评估一系列共识对象和状态，以得出存在性的“是</a:t>
            </a:r>
            <a:r>
              <a:rPr lang="en-US" altLang="zh-CN" dirty="0"/>
              <a:t>/</a:t>
            </a:r>
            <a:r>
              <a:rPr lang="zh-CN" altLang="en-US" dirty="0"/>
              <a:t>否”答案</a:t>
            </a:r>
            <a:endParaRPr lang="en-US" dirty="0"/>
          </a:p>
        </p:txBody>
      </p:sp>
    </p:spTree>
    <p:extLst>
      <p:ext uri="{BB962C8B-B14F-4D97-AF65-F5344CB8AC3E}">
        <p14:creationId xmlns:p14="http://schemas.microsoft.com/office/powerpoint/2010/main" val="19516607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EAB9C992-04B6-E143-128D-038E9AFE59C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56" name="矩形 55">
            <a:hlinkClick r:id="rId29" action="ppaction://hlinksldjump"/>
            <a:extLst>
              <a:ext uri="{FF2B5EF4-FFF2-40B4-BE49-F238E27FC236}">
                <a16:creationId xmlns:a16="http://schemas.microsoft.com/office/drawing/2014/main" id="{F3A34B13-B01E-AA5E-53D5-349E3EFB606A}"/>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55" name="矩形 54">
            <a:hlinkClick r:id="rId29" action="ppaction://hlinksldjump"/>
            <a:extLst>
              <a:ext uri="{FF2B5EF4-FFF2-40B4-BE49-F238E27FC236}">
                <a16:creationId xmlns:a16="http://schemas.microsoft.com/office/drawing/2014/main" id="{0AF9B038-D274-1E5F-6E4C-5BFD4438E90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54" name="矩形 53">
            <a:hlinkClick r:id="rId30" action="ppaction://hlinksldjump"/>
            <a:extLst>
              <a:ext uri="{FF2B5EF4-FFF2-40B4-BE49-F238E27FC236}">
                <a16:creationId xmlns:a16="http://schemas.microsoft.com/office/drawing/2014/main" id="{A9C88690-4111-6AB8-DF4B-3D5909C1B3C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53" name="矩形 52">
            <a:hlinkClick r:id="rId30" action="ppaction://hlinksldjump"/>
            <a:extLst>
              <a:ext uri="{FF2B5EF4-FFF2-40B4-BE49-F238E27FC236}">
                <a16:creationId xmlns:a16="http://schemas.microsoft.com/office/drawing/2014/main" id="{4E9EA35B-288B-F825-9DF0-29AFD2EC420F}"/>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52" name="矩形 51">
            <a:hlinkClick r:id="rId30" action="ppaction://hlinksldjump"/>
            <a:extLst>
              <a:ext uri="{FF2B5EF4-FFF2-40B4-BE49-F238E27FC236}">
                <a16:creationId xmlns:a16="http://schemas.microsoft.com/office/drawing/2014/main" id="{4E18D511-701C-E83D-F479-C237A4C65C6C}"/>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51" name="矩形 50">
            <a:hlinkClick r:id="rId31" action="ppaction://hlinksldjump"/>
            <a:extLst>
              <a:ext uri="{FF2B5EF4-FFF2-40B4-BE49-F238E27FC236}">
                <a16:creationId xmlns:a16="http://schemas.microsoft.com/office/drawing/2014/main" id="{F6AF9755-0EF8-FA3A-DF49-85F88C7BED50}"/>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50" name="矩形 49">
            <a:hlinkClick r:id="rId31" action="ppaction://hlinksldjump"/>
            <a:extLst>
              <a:ext uri="{FF2B5EF4-FFF2-40B4-BE49-F238E27FC236}">
                <a16:creationId xmlns:a16="http://schemas.microsoft.com/office/drawing/2014/main" id="{0946E5D0-1D21-FE7E-7AC6-3604B020DEE8}"/>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49" name="矩形 48">
            <a:hlinkClick r:id="rId31" action="ppaction://hlinksldjump"/>
            <a:extLst>
              <a:ext uri="{FF2B5EF4-FFF2-40B4-BE49-F238E27FC236}">
                <a16:creationId xmlns:a16="http://schemas.microsoft.com/office/drawing/2014/main" id="{CD4BD3AD-A701-5EB9-7E73-F126A89F51E5}"/>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48" name="矩形 47">
            <a:extLst>
              <a:ext uri="{FF2B5EF4-FFF2-40B4-BE49-F238E27FC236}">
                <a16:creationId xmlns:a16="http://schemas.microsoft.com/office/drawing/2014/main" id="{BF51590D-A115-DCB0-3FDE-80B11B8450E9}"/>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7" name="矩形 46">
            <a:hlinkClick r:id="rId32" action="ppaction://hlinksldjump"/>
            <a:extLst>
              <a:ext uri="{FF2B5EF4-FFF2-40B4-BE49-F238E27FC236}">
                <a16:creationId xmlns:a16="http://schemas.microsoft.com/office/drawing/2014/main" id="{3DEF93C9-5D26-A6E0-3FEC-A707A6B7BF71}"/>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46" name="矩形 45">
            <a:hlinkClick r:id="rId32" action="ppaction://hlinksldjump"/>
            <a:extLst>
              <a:ext uri="{FF2B5EF4-FFF2-40B4-BE49-F238E27FC236}">
                <a16:creationId xmlns:a16="http://schemas.microsoft.com/office/drawing/2014/main" id="{661F492A-9137-F0DF-D95B-D9094FC84254}"/>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45" name="矩形 44">
            <a:hlinkClick r:id="rId32" action="ppaction://hlinksldjump"/>
            <a:extLst>
              <a:ext uri="{FF2B5EF4-FFF2-40B4-BE49-F238E27FC236}">
                <a16:creationId xmlns:a16="http://schemas.microsoft.com/office/drawing/2014/main" id="{BF96A686-FC53-79B6-3EBD-6BA6DA7C5DD3}"/>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44" name="矩形 43">
            <a:hlinkClick r:id="rId33" action="ppaction://hlinksldjump"/>
            <a:extLst>
              <a:ext uri="{FF2B5EF4-FFF2-40B4-BE49-F238E27FC236}">
                <a16:creationId xmlns:a16="http://schemas.microsoft.com/office/drawing/2014/main" id="{55E76999-434E-BB00-F1FE-43162059B65D}"/>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177</a:t>
            </a:r>
          </a:p>
        </p:txBody>
      </p:sp>
      <p:sp>
        <p:nvSpPr>
          <p:cNvPr id="43" name="矩形 42">
            <a:hlinkClick r:id="rId33" action="ppaction://hlinksldjump"/>
            <a:extLst>
              <a:ext uri="{FF2B5EF4-FFF2-40B4-BE49-F238E27FC236}">
                <a16:creationId xmlns:a16="http://schemas.microsoft.com/office/drawing/2014/main" id="{456AD48E-0D8A-60FE-D3F0-D1F6436921F0}"/>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42" name="矩形 41">
            <a:hlinkClick r:id="rId33" action="ppaction://hlinksldjump"/>
            <a:extLst>
              <a:ext uri="{FF2B5EF4-FFF2-40B4-BE49-F238E27FC236}">
                <a16:creationId xmlns:a16="http://schemas.microsoft.com/office/drawing/2014/main" id="{84BAB079-10B0-1841-F309-BD409650718A}"/>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41" name="矩形 40">
            <a:hlinkClick r:id="rId34" action="ppaction://hlinksldjump"/>
            <a:extLst>
              <a:ext uri="{FF2B5EF4-FFF2-40B4-BE49-F238E27FC236}">
                <a16:creationId xmlns:a16="http://schemas.microsoft.com/office/drawing/2014/main" id="{E571FA77-A6C5-B808-4F09-F53E6F551236}"/>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174</a:t>
            </a:r>
          </a:p>
        </p:txBody>
      </p:sp>
      <p:sp>
        <p:nvSpPr>
          <p:cNvPr id="40" name="矩形 39">
            <a:hlinkClick r:id="rId34" action="ppaction://hlinksldjump"/>
            <a:extLst>
              <a:ext uri="{FF2B5EF4-FFF2-40B4-BE49-F238E27FC236}">
                <a16:creationId xmlns:a16="http://schemas.microsoft.com/office/drawing/2014/main" id="{12486B67-9490-0C29-945A-209820B3B32F}"/>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9" name="矩形 38">
            <a:hlinkClick r:id="rId34" action="ppaction://hlinksldjump"/>
            <a:extLst>
              <a:ext uri="{FF2B5EF4-FFF2-40B4-BE49-F238E27FC236}">
                <a16:creationId xmlns:a16="http://schemas.microsoft.com/office/drawing/2014/main" id="{08B49E93-DD9D-929E-D8E8-C25D86340D39}"/>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38" name="矩形 37">
            <a:hlinkClick r:id="rId35" action="ppaction://hlinksldjump"/>
            <a:extLst>
              <a:ext uri="{FF2B5EF4-FFF2-40B4-BE49-F238E27FC236}">
                <a16:creationId xmlns:a16="http://schemas.microsoft.com/office/drawing/2014/main" id="{731F5C26-7A0F-8A05-9C7C-304EF24211A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37" name="矩形 36">
            <a:hlinkClick r:id="rId35" action="ppaction://hlinksldjump"/>
            <a:extLst>
              <a:ext uri="{FF2B5EF4-FFF2-40B4-BE49-F238E27FC236}">
                <a16:creationId xmlns:a16="http://schemas.microsoft.com/office/drawing/2014/main" id="{98698FD2-E460-7E30-3922-4CEA0A58AE85}"/>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36" name="矩形 35">
            <a:hlinkClick r:id="rId35" action="ppaction://hlinksldjump"/>
            <a:extLst>
              <a:ext uri="{FF2B5EF4-FFF2-40B4-BE49-F238E27FC236}">
                <a16:creationId xmlns:a16="http://schemas.microsoft.com/office/drawing/2014/main" id="{00DFCBB4-083A-D76C-7568-A3B3277881C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39046CF8-9858-2915-4D39-74ECE4995A7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34" name="矩形 33">
            <a:hlinkClick r:id="rId36" action="ppaction://hlinksldjump"/>
            <a:extLst>
              <a:ext uri="{FF2B5EF4-FFF2-40B4-BE49-F238E27FC236}">
                <a16:creationId xmlns:a16="http://schemas.microsoft.com/office/drawing/2014/main" id="{B6207A98-5D56-C892-1F4D-1AB716ECEE51}"/>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B9D50C27-8452-79F1-1742-856D9FA712A1}"/>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5A8739DC-40F4-1CF4-C158-EF829ABF7FA5}"/>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4110559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hlinkClick r:id="rId27" action="ppaction://hlinksldjump"/>
            <a:extLst>
              <a:ext uri="{FF2B5EF4-FFF2-40B4-BE49-F238E27FC236}">
                <a16:creationId xmlns:a16="http://schemas.microsoft.com/office/drawing/2014/main" id="{F695EAFC-F838-265C-9283-4674D526FFE7}"/>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74" name="矩形 73">
            <a:hlinkClick r:id="rId27" action="ppaction://hlinksldjump"/>
            <a:extLst>
              <a:ext uri="{FF2B5EF4-FFF2-40B4-BE49-F238E27FC236}">
                <a16:creationId xmlns:a16="http://schemas.microsoft.com/office/drawing/2014/main" id="{ECC3B3D4-068B-8161-71AE-5BEF17FAF44C}"/>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73" name="矩形 72">
            <a:hlinkClick r:id="rId27" action="ppaction://hlinksldjump"/>
            <a:extLst>
              <a:ext uri="{FF2B5EF4-FFF2-40B4-BE49-F238E27FC236}">
                <a16:creationId xmlns:a16="http://schemas.microsoft.com/office/drawing/2014/main" id="{42D05B18-D537-7CEB-D83F-2F92E9285116}"/>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72" name="矩形 71">
            <a:hlinkClick r:id="rId28" action="ppaction://hlinksldjump"/>
            <a:extLst>
              <a:ext uri="{FF2B5EF4-FFF2-40B4-BE49-F238E27FC236}">
                <a16:creationId xmlns:a16="http://schemas.microsoft.com/office/drawing/2014/main" id="{92460568-0B46-34A8-CB79-69749737A3D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71" name="矩形 70">
            <a:hlinkClick r:id="rId28" action="ppaction://hlinksldjump"/>
            <a:extLst>
              <a:ext uri="{FF2B5EF4-FFF2-40B4-BE49-F238E27FC236}">
                <a16:creationId xmlns:a16="http://schemas.microsoft.com/office/drawing/2014/main" id="{123AEC82-4124-2D00-3248-ED88BCDC9430}"/>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70" name="矩形 69">
            <a:hlinkClick r:id="rId28" action="ppaction://hlinksldjump"/>
            <a:extLst>
              <a:ext uri="{FF2B5EF4-FFF2-40B4-BE49-F238E27FC236}">
                <a16:creationId xmlns:a16="http://schemas.microsoft.com/office/drawing/2014/main" id="{97D716B8-2B8C-0EA9-72CC-4EFAAD13DC2D}"/>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69" name="矩形 68">
            <a:extLst>
              <a:ext uri="{FF2B5EF4-FFF2-40B4-BE49-F238E27FC236}">
                <a16:creationId xmlns:a16="http://schemas.microsoft.com/office/drawing/2014/main" id="{3EE26137-4EB6-2ADF-BA1D-6053D433BF4A}"/>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68" name="矩形 67">
            <a:hlinkClick r:id="rId29" action="ppaction://hlinksldjump"/>
            <a:extLst>
              <a:ext uri="{FF2B5EF4-FFF2-40B4-BE49-F238E27FC236}">
                <a16:creationId xmlns:a16="http://schemas.microsoft.com/office/drawing/2014/main" id="{1AEE6F48-5308-C92E-4486-4D93FB3D58AD}"/>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67" name="矩形 66">
            <a:hlinkClick r:id="rId29" action="ppaction://hlinksldjump"/>
            <a:extLst>
              <a:ext uri="{FF2B5EF4-FFF2-40B4-BE49-F238E27FC236}">
                <a16:creationId xmlns:a16="http://schemas.microsoft.com/office/drawing/2014/main" id="{AA3A828D-8693-F242-F538-55791D603250}"/>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66" name="矩形 65">
            <a:hlinkClick r:id="rId29" action="ppaction://hlinksldjump"/>
            <a:extLst>
              <a:ext uri="{FF2B5EF4-FFF2-40B4-BE49-F238E27FC236}">
                <a16:creationId xmlns:a16="http://schemas.microsoft.com/office/drawing/2014/main" id="{B892E271-8A7E-8EAB-3AF5-3FFF2EC48323}"/>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5" name="矩形 64">
            <a:hlinkClick r:id="rId30" action="ppaction://hlinksldjump"/>
            <a:extLst>
              <a:ext uri="{FF2B5EF4-FFF2-40B4-BE49-F238E27FC236}">
                <a16:creationId xmlns:a16="http://schemas.microsoft.com/office/drawing/2014/main" id="{ACDA9C7B-778F-C126-84DB-1C30F6286A3C}"/>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64" name="矩形 63">
            <a:hlinkClick r:id="rId30" action="ppaction://hlinksldjump"/>
            <a:extLst>
              <a:ext uri="{FF2B5EF4-FFF2-40B4-BE49-F238E27FC236}">
                <a16:creationId xmlns:a16="http://schemas.microsoft.com/office/drawing/2014/main" id="{9B1CD9B7-8A4A-9AC9-AB44-8ECE117A5B33}"/>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63" name="矩形 62">
            <a:hlinkClick r:id="rId30" action="ppaction://hlinksldjump"/>
            <a:extLst>
              <a:ext uri="{FF2B5EF4-FFF2-40B4-BE49-F238E27FC236}">
                <a16:creationId xmlns:a16="http://schemas.microsoft.com/office/drawing/2014/main" id="{A16F16C2-4A1A-F660-BCF2-E2FFA6674869}"/>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62" name="矩形 61">
            <a:hlinkClick r:id="rId31" action="ppaction://hlinksldjump"/>
            <a:extLst>
              <a:ext uri="{FF2B5EF4-FFF2-40B4-BE49-F238E27FC236}">
                <a16:creationId xmlns:a16="http://schemas.microsoft.com/office/drawing/2014/main" id="{B44AAA9C-E07E-AF69-BC5F-F04A93394F64}"/>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61" name="矩形 60">
            <a:hlinkClick r:id="rId31" action="ppaction://hlinksldjump"/>
            <a:extLst>
              <a:ext uri="{FF2B5EF4-FFF2-40B4-BE49-F238E27FC236}">
                <a16:creationId xmlns:a16="http://schemas.microsoft.com/office/drawing/2014/main" id="{777C127A-6936-8E63-FD62-D450C7A62D9C}"/>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60" name="矩形 59">
            <a:hlinkClick r:id="rId31" action="ppaction://hlinksldjump"/>
            <a:extLst>
              <a:ext uri="{FF2B5EF4-FFF2-40B4-BE49-F238E27FC236}">
                <a16:creationId xmlns:a16="http://schemas.microsoft.com/office/drawing/2014/main" id="{24E510CC-1EA6-898E-91FD-69FE50AE5EDD}"/>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59" name="矩形 58">
            <a:hlinkClick r:id="rId32" action="ppaction://hlinksldjump"/>
            <a:extLst>
              <a:ext uri="{FF2B5EF4-FFF2-40B4-BE49-F238E27FC236}">
                <a16:creationId xmlns:a16="http://schemas.microsoft.com/office/drawing/2014/main" id="{99EAB297-4F6D-B3EF-260C-E068F193EB4D}"/>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58" name="矩形 57">
            <a:hlinkClick r:id="rId32" action="ppaction://hlinksldjump"/>
            <a:extLst>
              <a:ext uri="{FF2B5EF4-FFF2-40B4-BE49-F238E27FC236}">
                <a16:creationId xmlns:a16="http://schemas.microsoft.com/office/drawing/2014/main" id="{24E3A1B5-1DCF-DBEC-45D4-045A161532C8}"/>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57" name="矩形 56">
            <a:hlinkClick r:id="rId32" action="ppaction://hlinksldjump"/>
            <a:extLst>
              <a:ext uri="{FF2B5EF4-FFF2-40B4-BE49-F238E27FC236}">
                <a16:creationId xmlns:a16="http://schemas.microsoft.com/office/drawing/2014/main" id="{B6EE3C80-F3C5-F2CC-BED2-530DF7579270}"/>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56" name="矩形 55">
            <a:hlinkClick r:id="rId33" action="ppaction://hlinksldjump"/>
            <a:extLst>
              <a:ext uri="{FF2B5EF4-FFF2-40B4-BE49-F238E27FC236}">
                <a16:creationId xmlns:a16="http://schemas.microsoft.com/office/drawing/2014/main" id="{6B09AE99-06A8-64B9-2592-41B836DEBE6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55" name="矩形 54">
            <a:hlinkClick r:id="rId33" action="ppaction://hlinksldjump"/>
            <a:extLst>
              <a:ext uri="{FF2B5EF4-FFF2-40B4-BE49-F238E27FC236}">
                <a16:creationId xmlns:a16="http://schemas.microsoft.com/office/drawing/2014/main" id="{CCF08F13-03F5-43C7-A439-74699A71FFBB}"/>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4" name="矩形 53">
            <a:hlinkClick r:id="rId33" action="ppaction://hlinksldjump"/>
            <a:extLst>
              <a:ext uri="{FF2B5EF4-FFF2-40B4-BE49-F238E27FC236}">
                <a16:creationId xmlns:a16="http://schemas.microsoft.com/office/drawing/2014/main" id="{E00A4115-E647-55D2-E187-567D38063A25}"/>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52" name="标题 51">
            <a:extLst>
              <a:ext uri="{FF2B5EF4-FFF2-40B4-BE49-F238E27FC236}">
                <a16:creationId xmlns:a16="http://schemas.microsoft.com/office/drawing/2014/main" id="{84CA7390-B8A9-0071-D91B-FA47ACC94F97}"/>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81D54032-7E9E-087E-C969-BFA28E7832AE}"/>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81D54032-7E9E-087E-C969-BFA28E7832AE}"/>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4685543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具体化问答任务主要涉及导航和问答子任务，其实现方法大体可分为两类：基于神经网络和基于 </a:t>
            </a:r>
            <a:r>
              <a:rPr lang="en-US" altLang="zh-CN" dirty="0"/>
              <a:t>LLM/VLM</a:t>
            </a:r>
            <a:endParaRPr lang="en-US" dirty="0"/>
          </a:p>
        </p:txBody>
      </p:sp>
    </p:spTree>
    <p:extLst>
      <p:ext uri="{BB962C8B-B14F-4D97-AF65-F5344CB8AC3E}">
        <p14:creationId xmlns:p14="http://schemas.microsoft.com/office/powerpoint/2010/main" val="2592497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在早期的研究中，研究人员主要通过构建深度神经网络来解决具体化问答任务。 他们利用模仿学习和强化学习等技术对这些模型进行训练和微调，以提高性能</a:t>
            </a:r>
            <a:endParaRPr lang="en-US" dirty="0"/>
          </a:p>
        </p:txBody>
      </p:sp>
    </p:spTree>
    <p:extLst>
      <p:ext uri="{BB962C8B-B14F-4D97-AF65-F5344CB8AC3E}">
        <p14:creationId xmlns:p14="http://schemas.microsoft.com/office/powerpoint/2010/main" val="196226994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r>
              <a:rPr lang="en-US" altLang="zh-CN" sz="4400" b="1" dirty="0">
                <a:solidFill>
                  <a:schemeClr val="tx1"/>
                </a:solidFill>
              </a:rPr>
              <a:t>——</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2738"/>
            <a:ext cx="10515600" cy="5032376"/>
          </a:xfrm>
        </p:spPr>
        <p:txBody>
          <a:bodyPr>
            <a:normAutofit/>
          </a:bodyPr>
          <a:lstStyle/>
          <a:p>
            <a:r>
              <a:rPr lang="en-US" altLang="zh-CN" sz="2000" dirty="0"/>
              <a:t>EQA </a:t>
            </a:r>
            <a:r>
              <a:rPr lang="zh-CN" altLang="en-US" sz="2000" dirty="0"/>
              <a:t>任务最初由 </a:t>
            </a:r>
            <a:r>
              <a:rPr lang="en-US" altLang="zh-CN" sz="2000" dirty="0"/>
              <a:t>Das </a:t>
            </a:r>
            <a:r>
              <a:rPr lang="zh-CN" altLang="en-US" sz="2000" dirty="0"/>
              <a:t>等人提出。在他们的工作中，智能体由四个主要模块组成：视觉、语言、导航和回答。 这些模块主要使用传统的基于神经网络的构建模块构建：卷积神经网络 </a:t>
            </a:r>
            <a:r>
              <a:rPr lang="en-US" altLang="zh-CN" sz="2000" dirty="0"/>
              <a:t>(CNN) </a:t>
            </a:r>
            <a:r>
              <a:rPr lang="zh-CN" altLang="en-US" sz="2000" dirty="0"/>
              <a:t>和循环神经网络 </a:t>
            </a:r>
            <a:r>
              <a:rPr lang="en-US" altLang="zh-CN" sz="2000" dirty="0"/>
              <a:t>(RNN)</a:t>
            </a:r>
            <a:r>
              <a:rPr lang="zh-CN" altLang="en-US" sz="2000" dirty="0"/>
              <a:t>。 它们经历了两个阶段的训练。 最初，导航和响应模块在使用模仿或监督学习的自动生成的专家导航演示上独立训练。 随后，在第二阶段，导航架构使用策略梯度进行微调。 一些后续工作保留了诸如 </a:t>
            </a:r>
            <a:r>
              <a:rPr lang="en-US" altLang="zh-CN" sz="2000" dirty="0"/>
              <a:t>Das </a:t>
            </a:r>
            <a:r>
              <a:rPr lang="zh-CN" altLang="en-US" sz="2000" dirty="0"/>
              <a:t>等人提出的问答模块，并改进了模型</a:t>
            </a:r>
            <a:endParaRPr lang="en-US" altLang="zh-CN" sz="2000" dirty="0"/>
          </a:p>
          <a:p>
            <a:r>
              <a:rPr lang="zh-CN" altLang="en-US" sz="2000" dirty="0"/>
              <a:t>此外，</a:t>
            </a:r>
            <a:r>
              <a:rPr lang="en-US" altLang="zh-CN" sz="2000" dirty="0"/>
              <a:t>Wu </a:t>
            </a:r>
            <a:r>
              <a:rPr lang="zh-CN" altLang="en-US" sz="2000" dirty="0"/>
              <a:t>等人提议将导航和问答模块集成到一个统一的 </a:t>
            </a:r>
            <a:r>
              <a:rPr lang="en-US" altLang="zh-CN" sz="2000" dirty="0"/>
              <a:t>SGD </a:t>
            </a:r>
            <a:r>
              <a:rPr lang="zh-CN" altLang="en-US" sz="2000" dirty="0"/>
              <a:t>训练管道中进行联合训练，从而避免使用深度强化学习来同时训练分别训练的导航和问答模块</a:t>
            </a:r>
            <a:endParaRPr lang="en-US" altLang="zh-CN" sz="2000" dirty="0"/>
          </a:p>
          <a:p>
            <a:r>
              <a:rPr lang="zh-CN" altLang="en-US" sz="2000" dirty="0"/>
              <a:t>还有一些工作试图增加问答任务的复杂性和完整性</a:t>
            </a:r>
            <a:endParaRPr lang="en-US" altLang="zh-CN" sz="2000" dirty="0"/>
          </a:p>
          <a:p>
            <a:pPr lvl="1"/>
            <a:r>
              <a:rPr lang="zh-CN" altLang="en-US" sz="1600" dirty="0"/>
              <a:t>从任务奇点的角度来看，一些工作将任务扩展到包括多个目标和多智能体，分别需要模型存储和整合代理通过特征提取和场景重建等方法获得的信息</a:t>
            </a:r>
            <a:endParaRPr lang="en-US" altLang="zh-CN" sz="1600" dirty="0"/>
          </a:p>
          <a:p>
            <a:pPr lvl="1"/>
            <a:r>
              <a:rPr lang="zh-CN" altLang="en-US" sz="1600" dirty="0"/>
              <a:t>考虑到代理和动态环境之间的交互，</a:t>
            </a:r>
            <a:r>
              <a:rPr lang="en-US" altLang="zh-CN" sz="1600" dirty="0"/>
              <a:t>Gordon </a:t>
            </a:r>
            <a:r>
              <a:rPr lang="zh-CN" altLang="en-US" sz="1600" dirty="0"/>
              <a:t>等人引入了分层交互式记忆网络。 控制在负责任务选择的规划器和执行任务执行的低级控制器之间交替进行。 在此过程中，使用自我中心空间 </a:t>
            </a:r>
            <a:r>
              <a:rPr lang="en-US" altLang="zh-CN" sz="1600" dirty="0"/>
              <a:t>GRU (</a:t>
            </a:r>
            <a:r>
              <a:rPr lang="en-US" altLang="zh-CN" sz="1600" dirty="0" err="1"/>
              <a:t>esGRU</a:t>
            </a:r>
            <a:r>
              <a:rPr lang="en-US" altLang="zh-CN" sz="1600" dirty="0"/>
              <a:t>) </a:t>
            </a:r>
            <a:r>
              <a:rPr lang="zh-CN" altLang="en-US" sz="1600" dirty="0"/>
              <a:t>来存储空间记忆，使代理能够导航并提供答案</a:t>
            </a:r>
            <a:endParaRPr lang="en-US" altLang="zh-CN" sz="1600" dirty="0"/>
          </a:p>
          <a:p>
            <a:pPr lvl="1"/>
            <a:r>
              <a:rPr lang="zh-CN" altLang="en-US" sz="1600" dirty="0"/>
              <a:t>在先前的工作中也存在一个限制，即代理无法使用外部知识来回答复杂问题，并且缺乏对场景探索部分的了解。 为了解决这个问题，</a:t>
            </a:r>
            <a:r>
              <a:rPr lang="en-US" altLang="zh-CN" sz="1600" dirty="0"/>
              <a:t>Tan </a:t>
            </a:r>
            <a:r>
              <a:rPr lang="zh-CN" altLang="en-US" sz="1600" dirty="0"/>
              <a:t>等人提出了一个框架，该框架利用神经程序合成方法和从知识和 </a:t>
            </a:r>
            <a:r>
              <a:rPr lang="en-US" altLang="zh-CN" sz="1600" dirty="0"/>
              <a:t>3D </a:t>
            </a:r>
            <a:r>
              <a:rPr lang="zh-CN" altLang="en-US" sz="1600" dirty="0"/>
              <a:t>场景图转换而来的表格，使动作规划器能够访问与对象相关的信息。 此外，还使用基于蒙特卡洛树搜索 </a:t>
            </a:r>
            <a:r>
              <a:rPr lang="en-US" altLang="zh-CN" sz="1600" dirty="0"/>
              <a:t>(MCTS) </a:t>
            </a:r>
            <a:r>
              <a:rPr lang="zh-CN" altLang="en-US" sz="1600" dirty="0"/>
              <a:t>的方法来确定代理下一步要移动到的位置</a:t>
            </a:r>
            <a:endParaRPr lang="en-US" sz="1600" dirty="0"/>
          </a:p>
        </p:txBody>
      </p:sp>
    </p:spTree>
    <p:extLst>
      <p:ext uri="{BB962C8B-B14F-4D97-AF65-F5344CB8AC3E}">
        <p14:creationId xmlns:p14="http://schemas.microsoft.com/office/powerpoint/2010/main" val="383969721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近年来，</a:t>
            </a:r>
            <a:r>
              <a:rPr lang="en-US" altLang="zh-CN" dirty="0"/>
              <a:t>LLM </a:t>
            </a:r>
            <a:r>
              <a:rPr lang="zh-CN" altLang="en-US" dirty="0"/>
              <a:t>和 </a:t>
            </a:r>
            <a:r>
              <a:rPr lang="en-US" altLang="zh-CN" dirty="0"/>
              <a:t>VLM </a:t>
            </a:r>
            <a:r>
              <a:rPr lang="zh-CN" altLang="en-US" dirty="0"/>
              <a:t>取得了持续的进步，并在各个领域展示了出色的能力。 因此，研究人员试图将这些模型应用于解决具身问答任务，而无需任何额外的微调</a:t>
            </a:r>
            <a:endParaRPr lang="en-US" dirty="0"/>
          </a:p>
        </p:txBody>
      </p:sp>
    </p:spTree>
    <p:extLst>
      <p:ext uri="{BB962C8B-B14F-4D97-AF65-F5344CB8AC3E}">
        <p14:creationId xmlns:p14="http://schemas.microsoft.com/office/powerpoint/2010/main" val="231771472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r>
              <a:rPr lang="en-US" altLang="zh-CN" sz="4400" b="1" dirty="0">
                <a:solidFill>
                  <a:schemeClr val="tx1"/>
                </a:solidFill>
              </a:rPr>
              <a:t>——</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182813"/>
            <a:ext cx="10515600" cy="4003676"/>
          </a:xfrm>
        </p:spPr>
        <p:txBody>
          <a:bodyPr>
            <a:normAutofit/>
          </a:bodyPr>
          <a:lstStyle/>
          <a:p>
            <a:r>
              <a:rPr lang="en-US" altLang="zh-CN" sz="2400" dirty="0"/>
              <a:t>Majumdar </a:t>
            </a:r>
            <a:r>
              <a:rPr lang="zh-CN" altLang="en-US" sz="2400" dirty="0"/>
              <a:t>等人探索了使用 </a:t>
            </a:r>
            <a:r>
              <a:rPr lang="en-US" altLang="zh-CN" sz="2400" dirty="0"/>
              <a:t>LLM </a:t>
            </a:r>
            <a:r>
              <a:rPr lang="zh-CN" altLang="en-US" sz="2400" dirty="0"/>
              <a:t>和 </a:t>
            </a:r>
            <a:r>
              <a:rPr lang="en-US" altLang="zh-CN" sz="2400" dirty="0"/>
              <a:t>VLM </a:t>
            </a:r>
            <a:r>
              <a:rPr lang="zh-CN" altLang="en-US" sz="2400" dirty="0"/>
              <a:t>用于情景记忆 </a:t>
            </a:r>
            <a:r>
              <a:rPr lang="en-US" altLang="zh-CN" sz="2400" dirty="0"/>
              <a:t>EQA (EM-EQA) </a:t>
            </a:r>
            <a:r>
              <a:rPr lang="zh-CN" altLang="en-US" sz="2400" dirty="0"/>
              <a:t>任务和主动 </a:t>
            </a:r>
            <a:r>
              <a:rPr lang="en-US" altLang="zh-CN" sz="2400" dirty="0"/>
              <a:t>EQA (A-EQA) </a:t>
            </a:r>
            <a:r>
              <a:rPr lang="zh-CN" altLang="en-US" sz="2400" dirty="0"/>
              <a:t>任务。 对于 </a:t>
            </a:r>
            <a:r>
              <a:rPr lang="en-US" altLang="zh-CN" sz="2400" dirty="0"/>
              <a:t>EM-EQA </a:t>
            </a:r>
            <a:r>
              <a:rPr lang="zh-CN" altLang="en-US" sz="2400" dirty="0"/>
              <a:t>任务，他们考虑了盲 </a:t>
            </a:r>
            <a:r>
              <a:rPr lang="en-US" altLang="zh-CN" sz="2400" dirty="0"/>
              <a:t>LLM</a:t>
            </a:r>
            <a:r>
              <a:rPr lang="zh-CN" altLang="en-US" sz="2400" dirty="0"/>
              <a:t>、带有情景记忆语言描述的苏格拉底 </a:t>
            </a:r>
            <a:r>
              <a:rPr lang="en-US" altLang="zh-CN" sz="2400" dirty="0"/>
              <a:t>LLM</a:t>
            </a:r>
            <a:r>
              <a:rPr lang="zh-CN" altLang="en-US" sz="2400" dirty="0"/>
              <a:t>、带有构建的场景图描述的</a:t>
            </a:r>
            <a:r>
              <a:rPr lang="en-US" altLang="zh-CN" sz="2400" dirty="0"/>
              <a:t>Socratic LLM </a:t>
            </a:r>
            <a:r>
              <a:rPr lang="zh-CN" altLang="en-US" sz="2400" dirty="0"/>
              <a:t>以及处理多个场景帧的 </a:t>
            </a:r>
            <a:r>
              <a:rPr lang="en-US" altLang="zh-CN" sz="2400" dirty="0"/>
              <a:t>VLM</a:t>
            </a:r>
            <a:r>
              <a:rPr lang="zh-CN" altLang="en-US" sz="2400" dirty="0"/>
              <a:t>。 </a:t>
            </a:r>
            <a:r>
              <a:rPr lang="en-US" altLang="zh-CN" sz="2400" dirty="0"/>
              <a:t>A-EQA </a:t>
            </a:r>
            <a:r>
              <a:rPr lang="zh-CN" altLang="en-US" sz="2400" dirty="0"/>
              <a:t>任务扩展了 </a:t>
            </a:r>
            <a:r>
              <a:rPr lang="en-US" altLang="zh-CN" sz="2400" dirty="0"/>
              <a:t>EM-EQA </a:t>
            </a:r>
            <a:r>
              <a:rPr lang="zh-CN" altLang="en-US" sz="2400" dirty="0"/>
              <a:t>方法，其中包含基于前沿的探索 </a:t>
            </a:r>
            <a:r>
              <a:rPr lang="en-US" altLang="zh-CN" sz="2400" dirty="0"/>
              <a:t>(FBE)</a:t>
            </a:r>
            <a:r>
              <a:rPr lang="zh-CN" altLang="en-US" sz="2400" dirty="0"/>
              <a:t>，用于与问题无关的环境探索</a:t>
            </a:r>
            <a:endParaRPr lang="en-US" altLang="zh-CN" sz="2400" dirty="0"/>
          </a:p>
          <a:p>
            <a:r>
              <a:rPr lang="zh-CN" altLang="en-US" sz="2400" dirty="0"/>
              <a:t>其他一些作品也采用了基于前沿的探索方法来识别后续探索的区域并构建语义地图。 他们利用共形预测或图像</a:t>
            </a:r>
            <a:r>
              <a:rPr lang="en-US" altLang="zh-CN" sz="2400" dirty="0"/>
              <a:t>-</a:t>
            </a:r>
            <a:r>
              <a:rPr lang="zh-CN" altLang="en-US" sz="2400" dirty="0"/>
              <a:t>文本匹配提前结束探索，以避免过度探索</a:t>
            </a:r>
            <a:endParaRPr lang="en-US" altLang="zh-CN" sz="2400" dirty="0"/>
          </a:p>
          <a:p>
            <a:pPr lvl="1"/>
            <a:r>
              <a:rPr lang="en-US" altLang="zh-CN" sz="2000" dirty="0"/>
              <a:t>Patel </a:t>
            </a:r>
            <a:r>
              <a:rPr lang="zh-CN" altLang="en-US" sz="2000" dirty="0"/>
              <a:t>等人强调了任务的问答方面。 他们利用多个基于 </a:t>
            </a:r>
            <a:r>
              <a:rPr lang="en-US" altLang="zh-CN" sz="2000" dirty="0"/>
              <a:t>LLM </a:t>
            </a:r>
            <a:r>
              <a:rPr lang="zh-CN" altLang="en-US" sz="2000" dirty="0"/>
              <a:t>的代理来探索环境，并使它们能够独立地用“是”或“否”回答问题。 这些单独的响应用于训练中央答案模型，负责汇总响应并生成可靠的答案</a:t>
            </a:r>
            <a:endParaRPr lang="en-US" sz="2000" dirty="0"/>
          </a:p>
        </p:txBody>
      </p:sp>
    </p:spTree>
    <p:extLst>
      <p:ext uri="{BB962C8B-B14F-4D97-AF65-F5344CB8AC3E}">
        <p14:creationId xmlns:p14="http://schemas.microsoft.com/office/powerpoint/2010/main" val="42020591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93DFF928-095F-5055-8677-DF17C71E9B76}"/>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56" name="矩形 55">
            <a:hlinkClick r:id="rId29" action="ppaction://hlinksldjump"/>
            <a:extLst>
              <a:ext uri="{FF2B5EF4-FFF2-40B4-BE49-F238E27FC236}">
                <a16:creationId xmlns:a16="http://schemas.microsoft.com/office/drawing/2014/main" id="{D0899EF3-9CA4-F239-48A7-2203CF49A13A}"/>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55" name="矩形 54">
            <a:hlinkClick r:id="rId29" action="ppaction://hlinksldjump"/>
            <a:extLst>
              <a:ext uri="{FF2B5EF4-FFF2-40B4-BE49-F238E27FC236}">
                <a16:creationId xmlns:a16="http://schemas.microsoft.com/office/drawing/2014/main" id="{F274999D-83FD-7D54-82E6-BA8903C3EE4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54" name="矩形 53">
            <a:hlinkClick r:id="rId30" action="ppaction://hlinksldjump"/>
            <a:extLst>
              <a:ext uri="{FF2B5EF4-FFF2-40B4-BE49-F238E27FC236}">
                <a16:creationId xmlns:a16="http://schemas.microsoft.com/office/drawing/2014/main" id="{53F18772-C042-9F85-246E-725B43FB1983}"/>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53" name="矩形 52">
            <a:hlinkClick r:id="rId30" action="ppaction://hlinksldjump"/>
            <a:extLst>
              <a:ext uri="{FF2B5EF4-FFF2-40B4-BE49-F238E27FC236}">
                <a16:creationId xmlns:a16="http://schemas.microsoft.com/office/drawing/2014/main" id="{8A3F25AF-363C-B257-5F0D-3DA8541ED5E1}"/>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52" name="矩形 51">
            <a:hlinkClick r:id="rId30" action="ppaction://hlinksldjump"/>
            <a:extLst>
              <a:ext uri="{FF2B5EF4-FFF2-40B4-BE49-F238E27FC236}">
                <a16:creationId xmlns:a16="http://schemas.microsoft.com/office/drawing/2014/main" id="{3E78DC24-44D0-8A1C-C56A-D4220B01DF49}"/>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51" name="矩形 50">
            <a:extLst>
              <a:ext uri="{FF2B5EF4-FFF2-40B4-BE49-F238E27FC236}">
                <a16:creationId xmlns:a16="http://schemas.microsoft.com/office/drawing/2014/main" id="{94A81772-88D6-AF34-2969-AF158717307E}"/>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0" name="矩形 49">
            <a:hlinkClick r:id="rId31" action="ppaction://hlinksldjump"/>
            <a:extLst>
              <a:ext uri="{FF2B5EF4-FFF2-40B4-BE49-F238E27FC236}">
                <a16:creationId xmlns:a16="http://schemas.microsoft.com/office/drawing/2014/main" id="{717BF5EE-21E6-740A-A1FD-512B341401E1}"/>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49" name="矩形 48">
            <a:hlinkClick r:id="rId31" action="ppaction://hlinksldjump"/>
            <a:extLst>
              <a:ext uri="{FF2B5EF4-FFF2-40B4-BE49-F238E27FC236}">
                <a16:creationId xmlns:a16="http://schemas.microsoft.com/office/drawing/2014/main" id="{5FD03273-AF55-6434-8574-BE324AF04706}"/>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48" name="矩形 47">
            <a:hlinkClick r:id="rId31" action="ppaction://hlinksldjump"/>
            <a:extLst>
              <a:ext uri="{FF2B5EF4-FFF2-40B4-BE49-F238E27FC236}">
                <a16:creationId xmlns:a16="http://schemas.microsoft.com/office/drawing/2014/main" id="{914BFEAE-3D95-F655-434B-1B5E62FC74AA}"/>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47" name="矩形 46">
            <a:hlinkClick r:id="rId32" action="ppaction://hlinksldjump"/>
            <a:extLst>
              <a:ext uri="{FF2B5EF4-FFF2-40B4-BE49-F238E27FC236}">
                <a16:creationId xmlns:a16="http://schemas.microsoft.com/office/drawing/2014/main" id="{A02A5EA8-8140-BD59-2431-855683C77CA4}"/>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46" name="矩形 45">
            <a:hlinkClick r:id="rId32" action="ppaction://hlinksldjump"/>
            <a:extLst>
              <a:ext uri="{FF2B5EF4-FFF2-40B4-BE49-F238E27FC236}">
                <a16:creationId xmlns:a16="http://schemas.microsoft.com/office/drawing/2014/main" id="{F2C02B6F-422B-A036-765F-6CEC4D2F54D1}"/>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45" name="矩形 44">
            <a:hlinkClick r:id="rId32" action="ppaction://hlinksldjump"/>
            <a:extLst>
              <a:ext uri="{FF2B5EF4-FFF2-40B4-BE49-F238E27FC236}">
                <a16:creationId xmlns:a16="http://schemas.microsoft.com/office/drawing/2014/main" id="{9CE4FD38-F59F-FD29-B48F-43BB49E584C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44" name="矩形 43">
            <a:hlinkClick r:id="rId33" action="ppaction://hlinksldjump"/>
            <a:extLst>
              <a:ext uri="{FF2B5EF4-FFF2-40B4-BE49-F238E27FC236}">
                <a16:creationId xmlns:a16="http://schemas.microsoft.com/office/drawing/2014/main" id="{C3ACB77A-80C1-F421-6745-F5FAFF02E4EB}"/>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177</a:t>
            </a:r>
          </a:p>
        </p:txBody>
      </p:sp>
      <p:sp>
        <p:nvSpPr>
          <p:cNvPr id="43" name="矩形 42">
            <a:hlinkClick r:id="rId33" action="ppaction://hlinksldjump"/>
            <a:extLst>
              <a:ext uri="{FF2B5EF4-FFF2-40B4-BE49-F238E27FC236}">
                <a16:creationId xmlns:a16="http://schemas.microsoft.com/office/drawing/2014/main" id="{46F2F261-1C67-CDAF-CC92-A9CC288E7300}"/>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42" name="矩形 41">
            <a:hlinkClick r:id="rId33" action="ppaction://hlinksldjump"/>
            <a:extLst>
              <a:ext uri="{FF2B5EF4-FFF2-40B4-BE49-F238E27FC236}">
                <a16:creationId xmlns:a16="http://schemas.microsoft.com/office/drawing/2014/main" id="{EDC01793-E540-D3B7-0C71-45C4DF203D20}"/>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41" name="矩形 40">
            <a:hlinkClick r:id="rId34" action="ppaction://hlinksldjump"/>
            <a:extLst>
              <a:ext uri="{FF2B5EF4-FFF2-40B4-BE49-F238E27FC236}">
                <a16:creationId xmlns:a16="http://schemas.microsoft.com/office/drawing/2014/main" id="{062CE4FB-E8BB-E155-9481-251AE7A9AE7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174</a:t>
            </a:r>
          </a:p>
        </p:txBody>
      </p:sp>
      <p:sp>
        <p:nvSpPr>
          <p:cNvPr id="40" name="矩形 39">
            <a:hlinkClick r:id="rId34" action="ppaction://hlinksldjump"/>
            <a:extLst>
              <a:ext uri="{FF2B5EF4-FFF2-40B4-BE49-F238E27FC236}">
                <a16:creationId xmlns:a16="http://schemas.microsoft.com/office/drawing/2014/main" id="{9D4570C6-DB6D-5A6C-426C-1BA99ECD21D2}"/>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9" name="矩形 38">
            <a:hlinkClick r:id="rId34" action="ppaction://hlinksldjump"/>
            <a:extLst>
              <a:ext uri="{FF2B5EF4-FFF2-40B4-BE49-F238E27FC236}">
                <a16:creationId xmlns:a16="http://schemas.microsoft.com/office/drawing/2014/main" id="{6B95ECA6-FAA4-D2D0-C7ED-D873893207D6}"/>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38" name="矩形 37">
            <a:hlinkClick r:id="rId35" action="ppaction://hlinksldjump"/>
            <a:extLst>
              <a:ext uri="{FF2B5EF4-FFF2-40B4-BE49-F238E27FC236}">
                <a16:creationId xmlns:a16="http://schemas.microsoft.com/office/drawing/2014/main" id="{C6B6E68B-C254-8A01-3189-AA8C1CCAC45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37" name="矩形 36">
            <a:hlinkClick r:id="rId35" action="ppaction://hlinksldjump"/>
            <a:extLst>
              <a:ext uri="{FF2B5EF4-FFF2-40B4-BE49-F238E27FC236}">
                <a16:creationId xmlns:a16="http://schemas.microsoft.com/office/drawing/2014/main" id="{EB6538EF-FD49-2017-808C-DCC64B46CD07}"/>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36" name="矩形 35">
            <a:hlinkClick r:id="rId35" action="ppaction://hlinksldjump"/>
            <a:extLst>
              <a:ext uri="{FF2B5EF4-FFF2-40B4-BE49-F238E27FC236}">
                <a16:creationId xmlns:a16="http://schemas.microsoft.com/office/drawing/2014/main" id="{3AE488B1-C9FD-FFDF-97B4-3AB133BFC17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1F955234-1233-4839-94C8-65E8BFD292E3}"/>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34" name="矩形 33">
            <a:hlinkClick r:id="rId36" action="ppaction://hlinksldjump"/>
            <a:extLst>
              <a:ext uri="{FF2B5EF4-FFF2-40B4-BE49-F238E27FC236}">
                <a16:creationId xmlns:a16="http://schemas.microsoft.com/office/drawing/2014/main" id="{4F5CC416-5BC5-CE7C-8F1F-CB8EBE23D04D}"/>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76E6D715-12FB-2FD7-780C-19A2452E411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36F9B49F-237C-EA34-4BF1-C37FDE7BFB3D}"/>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6159569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Metrics——</a:t>
            </a:r>
            <a:r>
              <a:rPr lang="zh-CN" altLang="en-US" sz="4400" b="1" dirty="0">
                <a:solidFill>
                  <a:schemeClr val="tx1"/>
                </a:solidFill>
              </a:rPr>
              <a:t>导航</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在导航中，许多作品遵循 </a:t>
            </a:r>
            <a:r>
              <a:rPr lang="en-US" altLang="zh-CN" dirty="0"/>
              <a:t>Das </a:t>
            </a:r>
            <a:r>
              <a:rPr lang="zh-CN" altLang="en-US" dirty="0"/>
              <a:t>等人介绍的方法，并利用诸如导航完成后到目标对象的距离 </a:t>
            </a:r>
            <a:r>
              <a:rPr lang="en-US" altLang="zh-CN" dirty="0"/>
              <a:t>(</a:t>
            </a:r>
            <a:r>
              <a:rPr lang="en-US" altLang="zh-CN" dirty="0" err="1"/>
              <a:t>d_T</a:t>
            </a:r>
            <a:r>
              <a:rPr lang="en-US" altLang="zh-CN" dirty="0"/>
              <a:t>)</a:t>
            </a:r>
            <a:r>
              <a:rPr lang="zh-CN" altLang="en-US" dirty="0"/>
              <a:t>、从初始位置到最终位置的目标距离变化 </a:t>
            </a:r>
            <a:r>
              <a:rPr lang="en-US" altLang="zh-CN" dirty="0"/>
              <a:t>(</a:t>
            </a:r>
            <a:r>
              <a:rPr lang="en-US" altLang="zh-CN" dirty="0" err="1"/>
              <a:t>d_Δ</a:t>
            </a:r>
            <a:r>
              <a:rPr lang="en-US" altLang="zh-CN" dirty="0"/>
              <a:t>) </a:t>
            </a:r>
            <a:r>
              <a:rPr lang="zh-CN" altLang="en-US" dirty="0"/>
              <a:t>以及在整个情节中到目标的最小距离 </a:t>
            </a:r>
            <a:r>
              <a:rPr lang="en-US" altLang="zh-CN" dirty="0"/>
              <a:t>(</a:t>
            </a:r>
            <a:r>
              <a:rPr lang="en-US" altLang="zh-CN" dirty="0" err="1"/>
              <a:t>d_min</a:t>
            </a:r>
            <a:r>
              <a:rPr lang="en-US" altLang="zh-CN" dirty="0"/>
              <a:t>) </a:t>
            </a:r>
            <a:r>
              <a:rPr lang="zh-CN" altLang="en-US" dirty="0"/>
              <a:t>之类的指标来评估模型的性能。 他们在距离目标 </a:t>
            </a:r>
            <a:r>
              <a:rPr lang="en-US" altLang="zh-CN" dirty="0"/>
              <a:t>10</a:t>
            </a:r>
            <a:r>
              <a:rPr lang="zh-CN" altLang="en-US" dirty="0"/>
              <a:t>、</a:t>
            </a:r>
            <a:r>
              <a:rPr lang="en-US" altLang="zh-CN" dirty="0"/>
              <a:t>30 </a:t>
            </a:r>
            <a:r>
              <a:rPr lang="zh-CN" altLang="en-US" dirty="0"/>
              <a:t>或 </a:t>
            </a:r>
            <a:r>
              <a:rPr lang="en-US" altLang="zh-CN" dirty="0"/>
              <a:t>50 </a:t>
            </a:r>
            <a:r>
              <a:rPr lang="zh-CN" altLang="en-US" dirty="0"/>
              <a:t>个动作处进行测试。 也有一些工作根据指标进行衡量，例如轨迹长度、目标对象的交并比得分 </a:t>
            </a:r>
            <a:r>
              <a:rPr lang="en-US" altLang="zh-CN" dirty="0"/>
              <a:t>(IoU) </a:t>
            </a:r>
            <a:r>
              <a:rPr lang="zh-CN" altLang="en-US" dirty="0"/>
              <a:t>等</a:t>
            </a:r>
            <a:endParaRPr lang="en-US" dirty="0"/>
          </a:p>
        </p:txBody>
      </p:sp>
    </p:spTree>
    <p:extLst>
      <p:ext uri="{BB962C8B-B14F-4D97-AF65-F5344CB8AC3E}">
        <p14:creationId xmlns:p14="http://schemas.microsoft.com/office/powerpoint/2010/main" val="73720953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Metrics——</a:t>
            </a:r>
            <a:r>
              <a:rPr lang="zh-CN" altLang="en-US" sz="4400" b="1" dirty="0">
                <a:solidFill>
                  <a:schemeClr val="tx1"/>
                </a:solidFill>
              </a:rPr>
              <a:t>问答</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对于问答，评估主要涉及答案列表中地面真实答案的平均排名 </a:t>
            </a:r>
            <a:r>
              <a:rPr lang="en-US" altLang="zh-CN" dirty="0"/>
              <a:t>(MR) </a:t>
            </a:r>
            <a:r>
              <a:rPr lang="zh-CN" altLang="en-US" dirty="0"/>
              <a:t>和答案的准确性。 最近，</a:t>
            </a:r>
            <a:r>
              <a:rPr lang="en-US" altLang="zh-CN" dirty="0"/>
              <a:t>Majumdar </a:t>
            </a:r>
            <a:r>
              <a:rPr lang="zh-CN" altLang="en-US" dirty="0"/>
              <a:t>等人引入了基于聚合 </a:t>
            </a:r>
            <a:r>
              <a:rPr lang="en-US" altLang="zh-CN" dirty="0"/>
              <a:t>LLM </a:t>
            </a:r>
            <a:r>
              <a:rPr lang="zh-CN" altLang="en-US" dirty="0"/>
              <a:t>的正确性度量（</a:t>
            </a:r>
            <a:r>
              <a:rPr lang="en-US" altLang="zh-CN" dirty="0"/>
              <a:t>LLM-Match</a:t>
            </a:r>
            <a:r>
              <a:rPr lang="zh-CN" altLang="en-US" dirty="0"/>
              <a:t>）的概念来评估开放词汇答案的准确性。 此外，他们通过将代理路径的归一化长度作为正确性度量的权重来评估效率</a:t>
            </a:r>
            <a:endParaRPr lang="en-US" dirty="0"/>
          </a:p>
        </p:txBody>
      </p:sp>
    </p:spTree>
    <p:extLst>
      <p:ext uri="{BB962C8B-B14F-4D97-AF65-F5344CB8AC3E}">
        <p14:creationId xmlns:p14="http://schemas.microsoft.com/office/powerpoint/2010/main" val="275906820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F42B2D18-D895-CD33-A925-3C71FB8AFAF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56" name="矩形 55">
            <a:hlinkClick r:id="rId29" action="ppaction://hlinksldjump"/>
            <a:extLst>
              <a:ext uri="{FF2B5EF4-FFF2-40B4-BE49-F238E27FC236}">
                <a16:creationId xmlns:a16="http://schemas.microsoft.com/office/drawing/2014/main" id="{BEB92279-886A-1962-B90B-A6E3C845C513}"/>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55" name="矩形 54">
            <a:hlinkClick r:id="rId29" action="ppaction://hlinksldjump"/>
            <a:extLst>
              <a:ext uri="{FF2B5EF4-FFF2-40B4-BE49-F238E27FC236}">
                <a16:creationId xmlns:a16="http://schemas.microsoft.com/office/drawing/2014/main" id="{286C6530-794E-E2D4-DD28-4F83C87AD3E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54" name="矩形 53">
            <a:extLst>
              <a:ext uri="{FF2B5EF4-FFF2-40B4-BE49-F238E27FC236}">
                <a16:creationId xmlns:a16="http://schemas.microsoft.com/office/drawing/2014/main" id="{61D66277-43F5-CCBF-0DF2-710ED84A73CE}"/>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3" name="矩形 52">
            <a:hlinkClick r:id="rId30" action="ppaction://hlinksldjump"/>
            <a:extLst>
              <a:ext uri="{FF2B5EF4-FFF2-40B4-BE49-F238E27FC236}">
                <a16:creationId xmlns:a16="http://schemas.microsoft.com/office/drawing/2014/main" id="{DCC9E1CD-7835-4F45-49B4-8816080E5637}"/>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52" name="矩形 51">
            <a:hlinkClick r:id="rId30" action="ppaction://hlinksldjump"/>
            <a:extLst>
              <a:ext uri="{FF2B5EF4-FFF2-40B4-BE49-F238E27FC236}">
                <a16:creationId xmlns:a16="http://schemas.microsoft.com/office/drawing/2014/main" id="{2D2779AE-B4A6-F884-8DF7-89D5B58DCD27}"/>
              </a:ext>
            </a:extLst>
          </p:cNvPr>
          <p:cNvSpPr/>
          <p:nvPr>
            <p:custDataLst>
              <p:tags r:id="rId7"/>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51" name="矩形 50">
            <a:hlinkClick r:id="rId30" action="ppaction://hlinksldjump"/>
            <a:extLst>
              <a:ext uri="{FF2B5EF4-FFF2-40B4-BE49-F238E27FC236}">
                <a16:creationId xmlns:a16="http://schemas.microsoft.com/office/drawing/2014/main" id="{1BF58BBE-FFC0-4031-B9DD-BA437903C44F}"/>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50" name="矩形 49">
            <a:hlinkClick r:id="rId31" action="ppaction://hlinksldjump"/>
            <a:extLst>
              <a:ext uri="{FF2B5EF4-FFF2-40B4-BE49-F238E27FC236}">
                <a16:creationId xmlns:a16="http://schemas.microsoft.com/office/drawing/2014/main" id="{0742EBE6-FF02-E7E1-FB3C-DAEBAD61558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49" name="矩形 48">
            <a:hlinkClick r:id="rId31" action="ppaction://hlinksldjump"/>
            <a:extLst>
              <a:ext uri="{FF2B5EF4-FFF2-40B4-BE49-F238E27FC236}">
                <a16:creationId xmlns:a16="http://schemas.microsoft.com/office/drawing/2014/main" id="{BF04B6D0-46D1-D793-07DD-7F673648D43B}"/>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48" name="矩形 47">
            <a:hlinkClick r:id="rId31" action="ppaction://hlinksldjump"/>
            <a:extLst>
              <a:ext uri="{FF2B5EF4-FFF2-40B4-BE49-F238E27FC236}">
                <a16:creationId xmlns:a16="http://schemas.microsoft.com/office/drawing/2014/main" id="{A5AADB73-6230-BA1D-9650-5342E9F77B36}"/>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47" name="矩形 46">
            <a:hlinkClick r:id="rId32" action="ppaction://hlinksldjump"/>
            <a:extLst>
              <a:ext uri="{FF2B5EF4-FFF2-40B4-BE49-F238E27FC236}">
                <a16:creationId xmlns:a16="http://schemas.microsoft.com/office/drawing/2014/main" id="{EB473267-B74E-5E04-629C-3662E27AE0E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46" name="矩形 45">
            <a:hlinkClick r:id="rId32" action="ppaction://hlinksldjump"/>
            <a:extLst>
              <a:ext uri="{FF2B5EF4-FFF2-40B4-BE49-F238E27FC236}">
                <a16:creationId xmlns:a16="http://schemas.microsoft.com/office/drawing/2014/main" id="{1BB37AE0-A2F5-CA1A-9895-995CD88A22DE}"/>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45" name="矩形 44">
            <a:hlinkClick r:id="rId32" action="ppaction://hlinksldjump"/>
            <a:extLst>
              <a:ext uri="{FF2B5EF4-FFF2-40B4-BE49-F238E27FC236}">
                <a16:creationId xmlns:a16="http://schemas.microsoft.com/office/drawing/2014/main" id="{BDB6EC7C-C894-F0D3-40E7-2CC751546801}"/>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44" name="矩形 43">
            <a:hlinkClick r:id="rId33" action="ppaction://hlinksldjump"/>
            <a:extLst>
              <a:ext uri="{FF2B5EF4-FFF2-40B4-BE49-F238E27FC236}">
                <a16:creationId xmlns:a16="http://schemas.microsoft.com/office/drawing/2014/main" id="{5F7D6C69-30BE-43E5-63BD-7BA9C0355C8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177</a:t>
            </a:r>
          </a:p>
        </p:txBody>
      </p:sp>
      <p:sp>
        <p:nvSpPr>
          <p:cNvPr id="43" name="矩形 42">
            <a:hlinkClick r:id="rId33" action="ppaction://hlinksldjump"/>
            <a:extLst>
              <a:ext uri="{FF2B5EF4-FFF2-40B4-BE49-F238E27FC236}">
                <a16:creationId xmlns:a16="http://schemas.microsoft.com/office/drawing/2014/main" id="{5120886C-44AC-C397-4134-1216E57D8A1E}"/>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42" name="矩形 41">
            <a:hlinkClick r:id="rId33" action="ppaction://hlinksldjump"/>
            <a:extLst>
              <a:ext uri="{FF2B5EF4-FFF2-40B4-BE49-F238E27FC236}">
                <a16:creationId xmlns:a16="http://schemas.microsoft.com/office/drawing/2014/main" id="{B208CCB4-26D1-FB44-0FAF-97BB62B402FB}"/>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41" name="矩形 40">
            <a:hlinkClick r:id="rId34" action="ppaction://hlinksldjump"/>
            <a:extLst>
              <a:ext uri="{FF2B5EF4-FFF2-40B4-BE49-F238E27FC236}">
                <a16:creationId xmlns:a16="http://schemas.microsoft.com/office/drawing/2014/main" id="{FC6BB237-BF8F-27F7-FC0A-3A95D0890ED0}"/>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174</a:t>
            </a:r>
          </a:p>
        </p:txBody>
      </p:sp>
      <p:sp>
        <p:nvSpPr>
          <p:cNvPr id="40" name="矩形 39">
            <a:hlinkClick r:id="rId34" action="ppaction://hlinksldjump"/>
            <a:extLst>
              <a:ext uri="{FF2B5EF4-FFF2-40B4-BE49-F238E27FC236}">
                <a16:creationId xmlns:a16="http://schemas.microsoft.com/office/drawing/2014/main" id="{96F6A542-2542-05F3-8D5A-92B38A661965}"/>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9" name="矩形 38">
            <a:hlinkClick r:id="rId34" action="ppaction://hlinksldjump"/>
            <a:extLst>
              <a:ext uri="{FF2B5EF4-FFF2-40B4-BE49-F238E27FC236}">
                <a16:creationId xmlns:a16="http://schemas.microsoft.com/office/drawing/2014/main" id="{4EC214A3-C089-C2A6-B1FC-BDE07247A133}"/>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38" name="矩形 37">
            <a:hlinkClick r:id="rId35" action="ppaction://hlinksldjump"/>
            <a:extLst>
              <a:ext uri="{FF2B5EF4-FFF2-40B4-BE49-F238E27FC236}">
                <a16:creationId xmlns:a16="http://schemas.microsoft.com/office/drawing/2014/main" id="{499E9D3F-782B-0CF0-8B1F-CA729EB24D4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37" name="矩形 36">
            <a:hlinkClick r:id="rId35" action="ppaction://hlinksldjump"/>
            <a:extLst>
              <a:ext uri="{FF2B5EF4-FFF2-40B4-BE49-F238E27FC236}">
                <a16:creationId xmlns:a16="http://schemas.microsoft.com/office/drawing/2014/main" id="{01976858-4C38-057A-CE55-13676747F7D1}"/>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36" name="矩形 35">
            <a:hlinkClick r:id="rId35" action="ppaction://hlinksldjump"/>
            <a:extLst>
              <a:ext uri="{FF2B5EF4-FFF2-40B4-BE49-F238E27FC236}">
                <a16:creationId xmlns:a16="http://schemas.microsoft.com/office/drawing/2014/main" id="{596460A2-87D4-C26F-0BFE-A874FAFF9D3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72B0B81C-A3AD-D2B8-4E63-89FDDFF14EB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34" name="矩形 33">
            <a:hlinkClick r:id="rId36" action="ppaction://hlinksldjump"/>
            <a:extLst>
              <a:ext uri="{FF2B5EF4-FFF2-40B4-BE49-F238E27FC236}">
                <a16:creationId xmlns:a16="http://schemas.microsoft.com/office/drawing/2014/main" id="{73DB9E1F-C61B-0220-9074-6E3B56816057}"/>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A08259A8-C43D-708F-B6BA-296D2B3B046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B942D4C3-FC92-B9B8-0707-968383782F5A}"/>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3694859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823C536-EEE4-D6C5-CBB3-26F4614D06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Limitations——</a:t>
            </a:r>
            <a:r>
              <a:rPr lang="zh-CN" altLang="en-US" sz="4400" b="1" dirty="0">
                <a:solidFill>
                  <a:schemeClr val="tx1"/>
                </a:solidFill>
              </a:rPr>
              <a:t>数据集</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构建数据集需要大量的人力和资源。 此外，目前仍然很少有大型数据集，并且评估模型性能的指标在不同的数据集之间有所不同，这使得性能的测试和比较变得复杂</a:t>
            </a:r>
            <a:endParaRPr lang="en-US" dirty="0"/>
          </a:p>
        </p:txBody>
      </p:sp>
    </p:spTree>
    <p:extLst>
      <p:ext uri="{BB962C8B-B14F-4D97-AF65-F5344CB8AC3E}">
        <p14:creationId xmlns:p14="http://schemas.microsoft.com/office/powerpoint/2010/main" val="2990808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78873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1E7BC13-EB44-A15F-D9A0-20C65BEE439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1E7BC13-EB44-A15F-D9A0-20C65BEE439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a:solidFill>
                  <a:schemeClr val="tx1"/>
                </a:solidFill>
              </a:rPr>
              <a:t>Quadruped Robots</a:t>
            </a:r>
            <a:endParaRPr lang="en-US" altLang="zh-CN" sz="4400" b="1" dirty="0">
              <a:solidFill>
                <a:schemeClr val="tx1"/>
              </a:solidFill>
            </a:endParaRP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927916" y="516941"/>
            <a:ext cx="6353961" cy="5975933"/>
          </a:xfrm>
        </p:spPr>
        <p:txBody>
          <a:bodyPr>
            <a:no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四足机器人以其稳定性和适应性而闻名，非常适合复杂地形探测、救援任务和军事应用。 受四足动物的启发，这些机器人在不平坦的表面上可以保持平衡和移动。 多关节设计使它们能够模仿生物运动，实现复杂的步态和姿态调整。 高度可调性使机器人能够自动调整其姿态以适应不断变化的地形，从而增强机动性和稳定性。 感知系统，例如激光雷达和摄像头，提供了环境感知能力，使机器人能够自主导航并避开障碍物 </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四足机器人的复杂设计和高制造成本导致了大量的初始投资，限制了其在成本敏感领域的应用。 此外，它们在复杂环境中电池续航时间有限，需要频繁充电或更换电池才能长时间运行</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sz="1600" dirty="0"/>
              <a:t>Unitree Robotics’ Unitree A1 </a:t>
            </a:r>
            <a:r>
              <a:rPr lang="zh-CN" altLang="en-US" sz="1600" dirty="0"/>
              <a:t>和 </a:t>
            </a:r>
            <a:r>
              <a:rPr lang="en-US" sz="1600" dirty="0"/>
              <a:t>Go1 </a:t>
            </a:r>
            <a:r>
              <a:rPr lang="zh-CN" altLang="en-US" sz="1600" dirty="0"/>
              <a:t>以其成本效益和灵活性而闻名，具有强大的机动性和智能避障能力，适用于各种应用</a:t>
            </a:r>
            <a:endParaRPr lang="en-US" altLang="zh-CN" sz="1600" dirty="0"/>
          </a:p>
          <a:p>
            <a:pPr lvl="1">
              <a:buFont typeface="Wingdings" panose="05000000000000000000" pitchFamily="2" charset="2"/>
              <a:buChar char="Ø"/>
            </a:pPr>
            <a:r>
              <a:rPr lang="en-US" altLang="zh-CN" sz="1600" dirty="0"/>
              <a:t>Boston Dynamics’ Spot </a:t>
            </a:r>
            <a:r>
              <a:rPr lang="zh-CN" altLang="en-US" sz="1600" dirty="0"/>
              <a:t>以其卓越的稳定性和操作灵活性而闻名，常用于工业检查和救援任务。 它具有强大的承载能力和适应性，能够在恶劣环境中执行复杂的任务</a:t>
            </a:r>
            <a:endParaRPr lang="en-US" altLang="zh-CN" sz="1600" dirty="0"/>
          </a:p>
          <a:p>
            <a:pPr lvl="1">
              <a:buFont typeface="Wingdings" panose="05000000000000000000" pitchFamily="2" charset="2"/>
              <a:buChar char="Ø"/>
            </a:pPr>
            <a:r>
              <a:rPr lang="en-US" altLang="zh-CN" sz="1600" dirty="0" err="1"/>
              <a:t>ANYbotics</a:t>
            </a:r>
            <a:r>
              <a:rPr lang="en-US" altLang="zh-CN" sz="1600" dirty="0"/>
              <a:t>’ </a:t>
            </a:r>
            <a:r>
              <a:rPr lang="en-US" altLang="zh-CN" sz="1600" dirty="0" err="1"/>
              <a:t>ANYmal</a:t>
            </a:r>
            <a:r>
              <a:rPr lang="en-US" altLang="zh-CN" sz="1600" dirty="0"/>
              <a:t> C </a:t>
            </a:r>
            <a:r>
              <a:rPr lang="zh-CN" altLang="en-US" sz="1600" dirty="0"/>
              <a:t>采用模块化设计，耐用性高，广泛用于工业检查和维护，配备了自主导航和远程操作功能，适用于长时间户外任务，甚至极端的月球任务</a:t>
            </a:r>
            <a:endParaRPr lang="en-US" sz="1600" dirty="0"/>
          </a:p>
        </p:txBody>
      </p:sp>
      <p:pic>
        <p:nvPicPr>
          <p:cNvPr id="6" name="图片 5">
            <a:extLst>
              <a:ext uri="{FF2B5EF4-FFF2-40B4-BE49-F238E27FC236}">
                <a16:creationId xmlns:a16="http://schemas.microsoft.com/office/drawing/2014/main" id="{FCC6B77E-2198-4BF8-513B-97827D9F049C}"/>
              </a:ext>
            </a:extLst>
          </p:cNvPr>
          <p:cNvPicPr>
            <a:picLocks noChangeAspect="1"/>
          </p:cNvPicPr>
          <p:nvPr/>
        </p:nvPicPr>
        <p:blipFill>
          <a:blip r:embed="rId5"/>
          <a:stretch>
            <a:fillRect/>
          </a:stretch>
        </p:blipFill>
        <p:spPr>
          <a:xfrm>
            <a:off x="838200" y="1825625"/>
            <a:ext cx="4089716" cy="3560820"/>
          </a:xfrm>
          <a:prstGeom prst="rect">
            <a:avLst/>
          </a:prstGeom>
        </p:spPr>
      </p:pic>
    </p:spTree>
    <p:extLst>
      <p:ext uri="{BB962C8B-B14F-4D97-AF65-F5344CB8AC3E}">
        <p14:creationId xmlns:p14="http://schemas.microsoft.com/office/powerpoint/2010/main" val="303858740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823C536-EEE4-D6C5-CBB3-26F4614D06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Limitations——</a:t>
            </a:r>
            <a:r>
              <a:rPr lang="zh-CN" altLang="en-US" sz="4400" b="1" dirty="0">
                <a:solidFill>
                  <a:schemeClr val="tx1"/>
                </a:solidFill>
              </a:rPr>
              <a:t>模型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尽管 </a:t>
            </a:r>
            <a:r>
              <a:rPr lang="en-US" altLang="zh-CN" dirty="0"/>
              <a:t>LLM </a:t>
            </a:r>
            <a:r>
              <a:rPr lang="zh-CN" altLang="en-US" dirty="0"/>
              <a:t>带来了进步，但这些模型的性能仍然远远落后于人类水平。 未来工作可以更多地关注有效地存储代理探索的环境信息，并引导它们根据环境记忆和问题来规划行动，同时提高其行动的可解释性</a:t>
            </a:r>
            <a:endParaRPr lang="en-US" dirty="0"/>
          </a:p>
        </p:txBody>
      </p:sp>
    </p:spTree>
    <p:extLst>
      <p:ext uri="{BB962C8B-B14F-4D97-AF65-F5344CB8AC3E}">
        <p14:creationId xmlns:p14="http://schemas.microsoft.com/office/powerpoint/2010/main" val="424240113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52D77E89-B211-1819-F65C-17CF0E59A12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2" name="矩形 61">
            <a:hlinkClick r:id="rId32" action="ppaction://hlinksldjump"/>
            <a:extLst>
              <a:ext uri="{FF2B5EF4-FFF2-40B4-BE49-F238E27FC236}">
                <a16:creationId xmlns:a16="http://schemas.microsoft.com/office/drawing/2014/main" id="{90B77DB0-DE38-BACF-336D-7B5C21D8C4AC}"/>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61" name="矩形 60">
            <a:hlinkClick r:id="rId32" action="ppaction://hlinksldjump"/>
            <a:extLst>
              <a:ext uri="{FF2B5EF4-FFF2-40B4-BE49-F238E27FC236}">
                <a16:creationId xmlns:a16="http://schemas.microsoft.com/office/drawing/2014/main" id="{306D8324-78A5-A45E-F26E-8159E89EFCE5}"/>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60" name="矩形 59">
            <a:hlinkClick r:id="rId33" action="ppaction://hlinksldjump"/>
            <a:extLst>
              <a:ext uri="{FF2B5EF4-FFF2-40B4-BE49-F238E27FC236}">
                <a16:creationId xmlns:a16="http://schemas.microsoft.com/office/drawing/2014/main" id="{FB4FAC69-5548-4E9A-60F2-A10075C2EFED}"/>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59" name="矩形 58">
            <a:hlinkClick r:id="rId33" action="ppaction://hlinksldjump"/>
            <a:extLst>
              <a:ext uri="{FF2B5EF4-FFF2-40B4-BE49-F238E27FC236}">
                <a16:creationId xmlns:a16="http://schemas.microsoft.com/office/drawing/2014/main" id="{D2177858-B051-228F-BAF4-13E53AE1B6CF}"/>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58" name="矩形 57">
            <a:hlinkClick r:id="rId33" action="ppaction://hlinksldjump"/>
            <a:extLst>
              <a:ext uri="{FF2B5EF4-FFF2-40B4-BE49-F238E27FC236}">
                <a16:creationId xmlns:a16="http://schemas.microsoft.com/office/drawing/2014/main" id="{CB7E38FB-5AF3-E662-A627-F66BE4C74A99}"/>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57" name="矩形 56">
            <a:hlinkClick r:id="rId34" action="ppaction://hlinksldjump"/>
            <a:extLst>
              <a:ext uri="{FF2B5EF4-FFF2-40B4-BE49-F238E27FC236}">
                <a16:creationId xmlns:a16="http://schemas.microsoft.com/office/drawing/2014/main" id="{47E33FC6-C349-7127-57CB-46AF2C2B9F1A}"/>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56" name="矩形 55">
            <a:hlinkClick r:id="rId34" action="ppaction://hlinksldjump"/>
            <a:extLst>
              <a:ext uri="{FF2B5EF4-FFF2-40B4-BE49-F238E27FC236}">
                <a16:creationId xmlns:a16="http://schemas.microsoft.com/office/drawing/2014/main" id="{A078920E-2A0D-DDB4-29C1-4A6FDEDB8566}"/>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55" name="矩形 54">
            <a:hlinkClick r:id="rId34" action="ppaction://hlinksldjump"/>
            <a:extLst>
              <a:ext uri="{FF2B5EF4-FFF2-40B4-BE49-F238E27FC236}">
                <a16:creationId xmlns:a16="http://schemas.microsoft.com/office/drawing/2014/main" id="{9541CF82-33AB-C251-430A-554D0E3BD57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54" name="矩形 53">
            <a:hlinkClick r:id="rId35" action="ppaction://hlinksldjump"/>
            <a:extLst>
              <a:ext uri="{FF2B5EF4-FFF2-40B4-BE49-F238E27FC236}">
                <a16:creationId xmlns:a16="http://schemas.microsoft.com/office/drawing/2014/main" id="{FEA90D27-402F-D6D8-C1FD-38AA30A2DE0C}"/>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53" name="矩形 52">
            <a:hlinkClick r:id="rId35" action="ppaction://hlinksldjump"/>
            <a:extLst>
              <a:ext uri="{FF2B5EF4-FFF2-40B4-BE49-F238E27FC236}">
                <a16:creationId xmlns:a16="http://schemas.microsoft.com/office/drawing/2014/main" id="{7DAC8A37-CEBC-9704-7072-89A6F82B8F63}"/>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52" name="矩形 51">
            <a:hlinkClick r:id="rId35" action="ppaction://hlinksldjump"/>
            <a:extLst>
              <a:ext uri="{FF2B5EF4-FFF2-40B4-BE49-F238E27FC236}">
                <a16:creationId xmlns:a16="http://schemas.microsoft.com/office/drawing/2014/main" id="{A2EF0252-314F-6A43-4CDD-40C1BC9172BE}"/>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51" name="矩形 50">
            <a:hlinkClick r:id="rId36" action="ppaction://hlinksldjump"/>
            <a:extLst>
              <a:ext uri="{FF2B5EF4-FFF2-40B4-BE49-F238E27FC236}">
                <a16:creationId xmlns:a16="http://schemas.microsoft.com/office/drawing/2014/main" id="{63632FB4-9416-EFE5-3B11-D013D034736C}"/>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50" name="矩形 49">
            <a:hlinkClick r:id="rId36" action="ppaction://hlinksldjump"/>
            <a:extLst>
              <a:ext uri="{FF2B5EF4-FFF2-40B4-BE49-F238E27FC236}">
                <a16:creationId xmlns:a16="http://schemas.microsoft.com/office/drawing/2014/main" id="{0287B53D-E9C7-9B50-6A83-0D5E80F1FFCD}"/>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49" name="矩形 48">
            <a:hlinkClick r:id="rId36" action="ppaction://hlinksldjump"/>
            <a:extLst>
              <a:ext uri="{FF2B5EF4-FFF2-40B4-BE49-F238E27FC236}">
                <a16:creationId xmlns:a16="http://schemas.microsoft.com/office/drawing/2014/main" id="{8920A130-EE44-5597-F4B7-B079EBA83752}"/>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8" name="矩形 47">
            <a:hlinkClick r:id="rId37" action="ppaction://hlinksldjump"/>
            <a:extLst>
              <a:ext uri="{FF2B5EF4-FFF2-40B4-BE49-F238E27FC236}">
                <a16:creationId xmlns:a16="http://schemas.microsoft.com/office/drawing/2014/main" id="{1C1F1012-6678-E0FC-7669-89B5A73A26BB}"/>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47" name="矩形 46">
            <a:hlinkClick r:id="rId37" action="ppaction://hlinksldjump"/>
            <a:extLst>
              <a:ext uri="{FF2B5EF4-FFF2-40B4-BE49-F238E27FC236}">
                <a16:creationId xmlns:a16="http://schemas.microsoft.com/office/drawing/2014/main" id="{9D006143-E3B5-99F8-F0DA-2D0DC677E51F}"/>
              </a:ext>
            </a:extLst>
          </p:cNvPr>
          <p:cNvSpPr/>
          <p:nvPr>
            <p:custDataLst>
              <p:tags r:id="rId18"/>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6" name="矩形 45">
            <a:hlinkClick r:id="rId37" action="ppaction://hlinksldjump"/>
            <a:extLst>
              <a:ext uri="{FF2B5EF4-FFF2-40B4-BE49-F238E27FC236}">
                <a16:creationId xmlns:a16="http://schemas.microsoft.com/office/drawing/2014/main" id="{5EAFB235-E58F-54B3-6C46-319473E9CB8C}"/>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5" name="矩形 44">
            <a:extLst>
              <a:ext uri="{FF2B5EF4-FFF2-40B4-BE49-F238E27FC236}">
                <a16:creationId xmlns:a16="http://schemas.microsoft.com/office/drawing/2014/main" id="{05071A0D-26A6-D854-DC73-2916E474AEFC}"/>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4" name="矩形 43">
            <a:hlinkClick r:id="rId38" action="ppaction://hlinksldjump"/>
            <a:extLst>
              <a:ext uri="{FF2B5EF4-FFF2-40B4-BE49-F238E27FC236}">
                <a16:creationId xmlns:a16="http://schemas.microsoft.com/office/drawing/2014/main" id="{F1786A30-6304-CCBA-DFAA-E55947A164C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43" name="矩形 42">
            <a:hlinkClick r:id="rId38" action="ppaction://hlinksldjump"/>
            <a:extLst>
              <a:ext uri="{FF2B5EF4-FFF2-40B4-BE49-F238E27FC236}">
                <a16:creationId xmlns:a16="http://schemas.microsoft.com/office/drawing/2014/main" id="{693D88D4-BD94-A59D-FA0B-15FA1FF018CB}"/>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42" name="矩形 41">
            <a:hlinkClick r:id="rId38" action="ppaction://hlinksldjump"/>
            <a:extLst>
              <a:ext uri="{FF2B5EF4-FFF2-40B4-BE49-F238E27FC236}">
                <a16:creationId xmlns:a16="http://schemas.microsoft.com/office/drawing/2014/main" id="{D6CC482F-EE9D-8A2E-7DA0-C56EFA4F2C9F}"/>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39" action="ppaction://hlinksldjump"/>
            <a:extLst>
              <a:ext uri="{FF2B5EF4-FFF2-40B4-BE49-F238E27FC236}">
                <a16:creationId xmlns:a16="http://schemas.microsoft.com/office/drawing/2014/main" id="{F6BCF92B-3A53-CB0C-493F-471A8CBE89E5}"/>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40" name="矩形 39">
            <a:hlinkClick r:id="rId39" action="ppaction://hlinksldjump"/>
            <a:extLst>
              <a:ext uri="{FF2B5EF4-FFF2-40B4-BE49-F238E27FC236}">
                <a16:creationId xmlns:a16="http://schemas.microsoft.com/office/drawing/2014/main" id="{8904781A-AAC5-318D-AD86-14D4879F8DA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39" name="矩形 38">
            <a:hlinkClick r:id="rId39" action="ppaction://hlinksldjump"/>
            <a:extLst>
              <a:ext uri="{FF2B5EF4-FFF2-40B4-BE49-F238E27FC236}">
                <a16:creationId xmlns:a16="http://schemas.microsoft.com/office/drawing/2014/main" id="{D423A1B4-EB9B-E644-194F-5A40BE5F7316}"/>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76A45690-37EF-9669-9EDA-5AA5288389FC}"/>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37" name="矩形 36">
            <a:hlinkClick r:id="rId40" action="ppaction://hlinksldjump"/>
            <a:extLst>
              <a:ext uri="{FF2B5EF4-FFF2-40B4-BE49-F238E27FC236}">
                <a16:creationId xmlns:a16="http://schemas.microsoft.com/office/drawing/2014/main" id="{54FC8C1E-EB6A-5B81-5857-0F87FC136FEB}"/>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B7467231-FCF7-A3AD-CC76-9792852E632A}"/>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DBC8CB7A-4244-E5A4-E08A-26FC14DA7F47}"/>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20620241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D98C33A-2448-3EE5-FB09-CE00AD943DF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5D98C33A-2448-3EE5-FB09-CE00AD943D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聊天或短信&#10;&#10;描述已自动生成">
            <a:extLst>
              <a:ext uri="{FF2B5EF4-FFF2-40B4-BE49-F238E27FC236}">
                <a16:creationId xmlns:a16="http://schemas.microsoft.com/office/drawing/2014/main" id="{20D83B8E-2C36-7B79-40E3-C8EAE8D241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3658" y="0"/>
            <a:ext cx="6244683" cy="6858000"/>
          </a:xfrm>
          <a:prstGeom prst="rect">
            <a:avLst/>
          </a:prstGeom>
        </p:spPr>
      </p:pic>
    </p:spTree>
    <p:extLst>
      <p:ext uri="{BB962C8B-B14F-4D97-AF65-F5344CB8AC3E}">
        <p14:creationId xmlns:p14="http://schemas.microsoft.com/office/powerpoint/2010/main" val="173274704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B3D91665-9AE3-1408-12C1-7D4B49501FD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2" name="矩形 61">
            <a:hlinkClick r:id="rId32" action="ppaction://hlinksldjump"/>
            <a:extLst>
              <a:ext uri="{FF2B5EF4-FFF2-40B4-BE49-F238E27FC236}">
                <a16:creationId xmlns:a16="http://schemas.microsoft.com/office/drawing/2014/main" id="{78BE4FEA-BAD5-30B9-CE52-453E30C36300}"/>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61" name="矩形 60">
            <a:hlinkClick r:id="rId32" action="ppaction://hlinksldjump"/>
            <a:extLst>
              <a:ext uri="{FF2B5EF4-FFF2-40B4-BE49-F238E27FC236}">
                <a16:creationId xmlns:a16="http://schemas.microsoft.com/office/drawing/2014/main" id="{430D729A-456D-E960-E915-6B8DF86D0B6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60" name="矩形 59">
            <a:hlinkClick r:id="rId33" action="ppaction://hlinksldjump"/>
            <a:extLst>
              <a:ext uri="{FF2B5EF4-FFF2-40B4-BE49-F238E27FC236}">
                <a16:creationId xmlns:a16="http://schemas.microsoft.com/office/drawing/2014/main" id="{F247D905-9811-F362-D6C3-A93CF176B3B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59" name="矩形 58">
            <a:hlinkClick r:id="rId33" action="ppaction://hlinksldjump"/>
            <a:extLst>
              <a:ext uri="{FF2B5EF4-FFF2-40B4-BE49-F238E27FC236}">
                <a16:creationId xmlns:a16="http://schemas.microsoft.com/office/drawing/2014/main" id="{99639205-C035-D574-8E97-95E9A37CF8E3}"/>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58" name="矩形 57">
            <a:hlinkClick r:id="rId33" action="ppaction://hlinksldjump"/>
            <a:extLst>
              <a:ext uri="{FF2B5EF4-FFF2-40B4-BE49-F238E27FC236}">
                <a16:creationId xmlns:a16="http://schemas.microsoft.com/office/drawing/2014/main" id="{9F8E91A2-5257-CCF8-85E4-E81CC550D0DF}"/>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57" name="矩形 56">
            <a:hlinkClick r:id="rId34" action="ppaction://hlinksldjump"/>
            <a:extLst>
              <a:ext uri="{FF2B5EF4-FFF2-40B4-BE49-F238E27FC236}">
                <a16:creationId xmlns:a16="http://schemas.microsoft.com/office/drawing/2014/main" id="{1E5E06B4-2F0F-7CAB-8C67-AFE694276871}"/>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56" name="矩形 55">
            <a:hlinkClick r:id="rId34" action="ppaction://hlinksldjump"/>
            <a:extLst>
              <a:ext uri="{FF2B5EF4-FFF2-40B4-BE49-F238E27FC236}">
                <a16:creationId xmlns:a16="http://schemas.microsoft.com/office/drawing/2014/main" id="{91859079-A91F-CA51-3061-3900C61B1AF2}"/>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55" name="矩形 54">
            <a:hlinkClick r:id="rId34" action="ppaction://hlinksldjump"/>
            <a:extLst>
              <a:ext uri="{FF2B5EF4-FFF2-40B4-BE49-F238E27FC236}">
                <a16:creationId xmlns:a16="http://schemas.microsoft.com/office/drawing/2014/main" id="{ADB86C3C-2871-387B-9566-226DA1947EF3}"/>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54" name="矩形 53">
            <a:hlinkClick r:id="rId35" action="ppaction://hlinksldjump"/>
            <a:extLst>
              <a:ext uri="{FF2B5EF4-FFF2-40B4-BE49-F238E27FC236}">
                <a16:creationId xmlns:a16="http://schemas.microsoft.com/office/drawing/2014/main" id="{7787C580-0B1D-C0CE-3F38-CD5C714C6B26}"/>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53" name="矩形 52">
            <a:hlinkClick r:id="rId35" action="ppaction://hlinksldjump"/>
            <a:extLst>
              <a:ext uri="{FF2B5EF4-FFF2-40B4-BE49-F238E27FC236}">
                <a16:creationId xmlns:a16="http://schemas.microsoft.com/office/drawing/2014/main" id="{563D76AA-7344-3E57-E523-4B182B86B6DE}"/>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52" name="矩形 51">
            <a:hlinkClick r:id="rId35" action="ppaction://hlinksldjump"/>
            <a:extLst>
              <a:ext uri="{FF2B5EF4-FFF2-40B4-BE49-F238E27FC236}">
                <a16:creationId xmlns:a16="http://schemas.microsoft.com/office/drawing/2014/main" id="{6A77852F-D41A-3C8F-2E74-3BD8B89FA52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51" name="矩形 50">
            <a:hlinkClick r:id="rId36" action="ppaction://hlinksldjump"/>
            <a:extLst>
              <a:ext uri="{FF2B5EF4-FFF2-40B4-BE49-F238E27FC236}">
                <a16:creationId xmlns:a16="http://schemas.microsoft.com/office/drawing/2014/main" id="{CF69DABA-05EE-6411-366E-02CD5FF68B8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50" name="矩形 49">
            <a:hlinkClick r:id="rId36" action="ppaction://hlinksldjump"/>
            <a:extLst>
              <a:ext uri="{FF2B5EF4-FFF2-40B4-BE49-F238E27FC236}">
                <a16:creationId xmlns:a16="http://schemas.microsoft.com/office/drawing/2014/main" id="{09369894-1AF4-14DE-BCF0-D23E0A0D8456}"/>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49" name="矩形 48">
            <a:hlinkClick r:id="rId36" action="ppaction://hlinksldjump"/>
            <a:extLst>
              <a:ext uri="{FF2B5EF4-FFF2-40B4-BE49-F238E27FC236}">
                <a16:creationId xmlns:a16="http://schemas.microsoft.com/office/drawing/2014/main" id="{9AED16BD-E992-0D1B-152A-843AD1A5BE22}"/>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8" name="矩形 47">
            <a:extLst>
              <a:ext uri="{FF2B5EF4-FFF2-40B4-BE49-F238E27FC236}">
                <a16:creationId xmlns:a16="http://schemas.microsoft.com/office/drawing/2014/main" id="{8AF6EDFC-4E6C-BE68-957D-4302A8280D2F}"/>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7" name="矩形 46">
            <a:hlinkClick r:id="rId37" action="ppaction://hlinksldjump"/>
            <a:extLst>
              <a:ext uri="{FF2B5EF4-FFF2-40B4-BE49-F238E27FC236}">
                <a16:creationId xmlns:a16="http://schemas.microsoft.com/office/drawing/2014/main" id="{DBDE628C-F15D-FDD4-BD93-099ED24F9C3D}"/>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46" name="矩形 45">
            <a:hlinkClick r:id="rId37" action="ppaction://hlinksldjump"/>
            <a:extLst>
              <a:ext uri="{FF2B5EF4-FFF2-40B4-BE49-F238E27FC236}">
                <a16:creationId xmlns:a16="http://schemas.microsoft.com/office/drawing/2014/main" id="{C04EF84D-C8B7-2A6D-5C2A-B7581FD448CA}"/>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5" name="矩形 44">
            <a:hlinkClick r:id="rId37" action="ppaction://hlinksldjump"/>
            <a:extLst>
              <a:ext uri="{FF2B5EF4-FFF2-40B4-BE49-F238E27FC236}">
                <a16:creationId xmlns:a16="http://schemas.microsoft.com/office/drawing/2014/main" id="{BC9F417F-D984-4F35-C3EA-F9992A773D21}"/>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4" name="矩形 43">
            <a:hlinkClick r:id="rId38" action="ppaction://hlinksldjump"/>
            <a:extLst>
              <a:ext uri="{FF2B5EF4-FFF2-40B4-BE49-F238E27FC236}">
                <a16:creationId xmlns:a16="http://schemas.microsoft.com/office/drawing/2014/main" id="{D4FF18F6-6886-32AF-5978-A2401207A4C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43" name="矩形 42">
            <a:hlinkClick r:id="rId38" action="ppaction://hlinksldjump"/>
            <a:extLst>
              <a:ext uri="{FF2B5EF4-FFF2-40B4-BE49-F238E27FC236}">
                <a16:creationId xmlns:a16="http://schemas.microsoft.com/office/drawing/2014/main" id="{76D20936-C866-E7BA-564B-BC2AE617F66E}"/>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42" name="矩形 41">
            <a:hlinkClick r:id="rId38" action="ppaction://hlinksldjump"/>
            <a:extLst>
              <a:ext uri="{FF2B5EF4-FFF2-40B4-BE49-F238E27FC236}">
                <a16:creationId xmlns:a16="http://schemas.microsoft.com/office/drawing/2014/main" id="{D46A43DF-9DB2-6534-F5C3-C4DCA2044151}"/>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39" action="ppaction://hlinksldjump"/>
            <a:extLst>
              <a:ext uri="{FF2B5EF4-FFF2-40B4-BE49-F238E27FC236}">
                <a16:creationId xmlns:a16="http://schemas.microsoft.com/office/drawing/2014/main" id="{2EADA72B-BA48-FA2D-DD2F-64B5D3097EF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40" name="矩形 39">
            <a:hlinkClick r:id="rId39" action="ppaction://hlinksldjump"/>
            <a:extLst>
              <a:ext uri="{FF2B5EF4-FFF2-40B4-BE49-F238E27FC236}">
                <a16:creationId xmlns:a16="http://schemas.microsoft.com/office/drawing/2014/main" id="{D961CE53-8B11-DD00-412A-4375C2541AD6}"/>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39" name="矩形 38">
            <a:hlinkClick r:id="rId39" action="ppaction://hlinksldjump"/>
            <a:extLst>
              <a:ext uri="{FF2B5EF4-FFF2-40B4-BE49-F238E27FC236}">
                <a16:creationId xmlns:a16="http://schemas.microsoft.com/office/drawing/2014/main" id="{98F608DA-D334-AFCB-79FB-77105BBF1E9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B8FC4FDE-37CF-39C3-493B-A89758BA212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37" name="矩形 36">
            <a:hlinkClick r:id="rId40" action="ppaction://hlinksldjump"/>
            <a:extLst>
              <a:ext uri="{FF2B5EF4-FFF2-40B4-BE49-F238E27FC236}">
                <a16:creationId xmlns:a16="http://schemas.microsoft.com/office/drawing/2014/main" id="{DFE4721E-DC9E-6B18-2ED0-F2A81E813DCA}"/>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A8C5AB40-4B49-6E3B-B080-F68C6F34BD1E}"/>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20C079E9-032F-09A5-7EF1-B18029B7D939}"/>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41758367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1768EB0B-3790-0B55-06C1-F6757CF6AE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4933744"/>
            <a:ext cx="10515600" cy="1924256"/>
          </a:xfrm>
        </p:spPr>
        <p:txBody>
          <a:bodyPr>
            <a:normAutofit/>
          </a:bodyPr>
          <a:lstStyle/>
          <a:p>
            <a:r>
              <a:rPr lang="zh-CN" altLang="en-US" sz="2400" dirty="0"/>
              <a:t>体现抓取任务的概述</a:t>
            </a:r>
          </a:p>
          <a:p>
            <a:r>
              <a:rPr lang="en-US" altLang="zh-CN" sz="2400" dirty="0"/>
              <a:t>(a) </a:t>
            </a:r>
            <a:r>
              <a:rPr lang="zh-CN" altLang="en-US" sz="2400" dirty="0"/>
              <a:t>展示了不同类型的任务的语言引导抓取的示例</a:t>
            </a:r>
          </a:p>
          <a:p>
            <a:r>
              <a:rPr lang="en-US" altLang="zh-CN" sz="2400" dirty="0"/>
              <a:t>(b) </a:t>
            </a:r>
            <a:r>
              <a:rPr lang="zh-CN" altLang="en-US" sz="2400" dirty="0"/>
              <a:t>提供了人</a:t>
            </a:r>
            <a:r>
              <a:rPr lang="en-US" altLang="zh-CN" sz="2400" dirty="0"/>
              <a:t>-</a:t>
            </a:r>
            <a:r>
              <a:rPr lang="zh-CN" altLang="en-US" sz="2400" dirty="0"/>
              <a:t>代理</a:t>
            </a:r>
            <a:r>
              <a:rPr lang="en-US" altLang="zh-CN" sz="2400" dirty="0"/>
              <a:t>-</a:t>
            </a:r>
            <a:r>
              <a:rPr lang="zh-CN" altLang="en-US" sz="2400" dirty="0"/>
              <a:t>物体交互的概述</a:t>
            </a:r>
          </a:p>
          <a:p>
            <a:r>
              <a:rPr lang="en-US" altLang="zh-CN" sz="2400" dirty="0"/>
              <a:t>(c) </a:t>
            </a:r>
            <a:r>
              <a:rPr lang="zh-CN" altLang="en-US" sz="2400" dirty="0"/>
              <a:t>展示了 </a:t>
            </a:r>
            <a:r>
              <a:rPr lang="en-US" altLang="zh-CN" sz="2400" dirty="0"/>
              <a:t>Google Scholar </a:t>
            </a:r>
            <a:r>
              <a:rPr lang="zh-CN" altLang="en-US" sz="2400" dirty="0"/>
              <a:t>关于“语言引导抓取”主题的搜索结果</a:t>
            </a:r>
            <a:endParaRPr lang="en-US" sz="2400" dirty="0"/>
          </a:p>
        </p:txBody>
      </p:sp>
      <p:pic>
        <p:nvPicPr>
          <p:cNvPr id="5" name="图片 4">
            <a:extLst>
              <a:ext uri="{FF2B5EF4-FFF2-40B4-BE49-F238E27FC236}">
                <a16:creationId xmlns:a16="http://schemas.microsoft.com/office/drawing/2014/main" id="{34B66303-07EB-2F40-47A4-358E2867909B}"/>
              </a:ext>
            </a:extLst>
          </p:cNvPr>
          <p:cNvPicPr>
            <a:picLocks noChangeAspect="1"/>
          </p:cNvPicPr>
          <p:nvPr/>
        </p:nvPicPr>
        <p:blipFill>
          <a:blip r:embed="rId5"/>
          <a:stretch>
            <a:fillRect/>
          </a:stretch>
        </p:blipFill>
        <p:spPr>
          <a:xfrm>
            <a:off x="0" y="1690688"/>
            <a:ext cx="12192000" cy="3009487"/>
          </a:xfrm>
          <a:prstGeom prst="rect">
            <a:avLst/>
          </a:prstGeom>
        </p:spPr>
      </p:pic>
    </p:spTree>
    <p:extLst>
      <p:ext uri="{BB962C8B-B14F-4D97-AF65-F5344CB8AC3E}">
        <p14:creationId xmlns:p14="http://schemas.microsoft.com/office/powerpoint/2010/main" val="32524331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1768EB0B-3790-0B55-06C1-F6757CF6AE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7"/>
            <a:ext cx="10515600" cy="4295775"/>
          </a:xfrm>
        </p:spPr>
        <p:txBody>
          <a:bodyPr>
            <a:normAutofit/>
          </a:bodyPr>
          <a:lstStyle/>
          <a:p>
            <a:r>
              <a:rPr lang="zh-CN" altLang="en-US" dirty="0"/>
              <a:t>除了与人类进行问答互动外，实体互动还包括根据人类指令执行操作，例如抓取和放置物体，从而完成机器人、人类和物体之间的互动。 实体抓取需要全面的语义理解、场景感知、决策和鲁棒的控制规划。 实体抓取方法将传统的机器人运动学抓取与大型模型（如 </a:t>
            </a:r>
            <a:r>
              <a:rPr lang="en-US" altLang="zh-CN" dirty="0"/>
              <a:t>LLM </a:t>
            </a:r>
            <a:r>
              <a:rPr lang="zh-CN" altLang="en-US" dirty="0"/>
              <a:t>和视觉语言基础模型）相结合，使代理能够在多感官感知下执行抓取任务，包括视觉主动感知、语言理解和推理</a:t>
            </a:r>
            <a:endParaRPr lang="en-US" dirty="0"/>
          </a:p>
        </p:txBody>
      </p:sp>
    </p:spTree>
    <p:extLst>
      <p:ext uri="{BB962C8B-B14F-4D97-AF65-F5344CB8AC3E}">
        <p14:creationId xmlns:p14="http://schemas.microsoft.com/office/powerpoint/2010/main" val="41385205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B10551C0-E213-62F6-6426-3425D1E4E4B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2" name="矩形 61">
            <a:hlinkClick r:id="rId32" action="ppaction://hlinksldjump"/>
            <a:extLst>
              <a:ext uri="{FF2B5EF4-FFF2-40B4-BE49-F238E27FC236}">
                <a16:creationId xmlns:a16="http://schemas.microsoft.com/office/drawing/2014/main" id="{3A6BBAE7-DE07-C468-9DFC-3F0215EBE0B6}"/>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61" name="矩形 60">
            <a:hlinkClick r:id="rId32" action="ppaction://hlinksldjump"/>
            <a:extLst>
              <a:ext uri="{FF2B5EF4-FFF2-40B4-BE49-F238E27FC236}">
                <a16:creationId xmlns:a16="http://schemas.microsoft.com/office/drawing/2014/main" id="{2C1D437F-E758-76BD-9034-B90089B03113}"/>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60" name="矩形 59">
            <a:hlinkClick r:id="rId33" action="ppaction://hlinksldjump"/>
            <a:extLst>
              <a:ext uri="{FF2B5EF4-FFF2-40B4-BE49-F238E27FC236}">
                <a16:creationId xmlns:a16="http://schemas.microsoft.com/office/drawing/2014/main" id="{B6678B08-7D64-AF3D-3A30-CA50874A12DB}"/>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59" name="矩形 58">
            <a:hlinkClick r:id="rId33" action="ppaction://hlinksldjump"/>
            <a:extLst>
              <a:ext uri="{FF2B5EF4-FFF2-40B4-BE49-F238E27FC236}">
                <a16:creationId xmlns:a16="http://schemas.microsoft.com/office/drawing/2014/main" id="{CF44F080-433E-6F6A-ED7E-5116791CD506}"/>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58" name="矩形 57">
            <a:hlinkClick r:id="rId33" action="ppaction://hlinksldjump"/>
            <a:extLst>
              <a:ext uri="{FF2B5EF4-FFF2-40B4-BE49-F238E27FC236}">
                <a16:creationId xmlns:a16="http://schemas.microsoft.com/office/drawing/2014/main" id="{79EDEEA2-71FF-FDC6-C424-7905F6B923BA}"/>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57" name="矩形 56">
            <a:hlinkClick r:id="rId34" action="ppaction://hlinksldjump"/>
            <a:extLst>
              <a:ext uri="{FF2B5EF4-FFF2-40B4-BE49-F238E27FC236}">
                <a16:creationId xmlns:a16="http://schemas.microsoft.com/office/drawing/2014/main" id="{0762E7FB-1050-18A1-BAE7-CE8EBC41E348}"/>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56" name="矩形 55">
            <a:hlinkClick r:id="rId34" action="ppaction://hlinksldjump"/>
            <a:extLst>
              <a:ext uri="{FF2B5EF4-FFF2-40B4-BE49-F238E27FC236}">
                <a16:creationId xmlns:a16="http://schemas.microsoft.com/office/drawing/2014/main" id="{9F578903-71E6-D824-0237-41A31CF1D56D}"/>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55" name="矩形 54">
            <a:hlinkClick r:id="rId34" action="ppaction://hlinksldjump"/>
            <a:extLst>
              <a:ext uri="{FF2B5EF4-FFF2-40B4-BE49-F238E27FC236}">
                <a16:creationId xmlns:a16="http://schemas.microsoft.com/office/drawing/2014/main" id="{A52B0B65-8743-2F16-2BB7-CA101D576555}"/>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54" name="矩形 53">
            <a:hlinkClick r:id="rId35" action="ppaction://hlinksldjump"/>
            <a:extLst>
              <a:ext uri="{FF2B5EF4-FFF2-40B4-BE49-F238E27FC236}">
                <a16:creationId xmlns:a16="http://schemas.microsoft.com/office/drawing/2014/main" id="{7B1601CA-052B-99C6-63E9-EEFAC449E670}"/>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53" name="矩形 52">
            <a:hlinkClick r:id="rId35" action="ppaction://hlinksldjump"/>
            <a:extLst>
              <a:ext uri="{FF2B5EF4-FFF2-40B4-BE49-F238E27FC236}">
                <a16:creationId xmlns:a16="http://schemas.microsoft.com/office/drawing/2014/main" id="{7D365907-685D-DE76-C7E6-2A72F762BAA6}"/>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52" name="矩形 51">
            <a:hlinkClick r:id="rId35" action="ppaction://hlinksldjump"/>
            <a:extLst>
              <a:ext uri="{FF2B5EF4-FFF2-40B4-BE49-F238E27FC236}">
                <a16:creationId xmlns:a16="http://schemas.microsoft.com/office/drawing/2014/main" id="{3BDA369B-ACC9-2AF8-8395-AFEA63CD21BC}"/>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51" name="矩形 50">
            <a:extLst>
              <a:ext uri="{FF2B5EF4-FFF2-40B4-BE49-F238E27FC236}">
                <a16:creationId xmlns:a16="http://schemas.microsoft.com/office/drawing/2014/main" id="{9B7BE8F1-34E5-1EE8-7089-D771CD34CA64}"/>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0" name="矩形 49">
            <a:hlinkClick r:id="rId36" action="ppaction://hlinksldjump"/>
            <a:extLst>
              <a:ext uri="{FF2B5EF4-FFF2-40B4-BE49-F238E27FC236}">
                <a16:creationId xmlns:a16="http://schemas.microsoft.com/office/drawing/2014/main" id="{68FE5927-59B9-1753-A2E4-1B8AF1C64C1E}"/>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49" name="矩形 48">
            <a:hlinkClick r:id="rId36" action="ppaction://hlinksldjump"/>
            <a:extLst>
              <a:ext uri="{FF2B5EF4-FFF2-40B4-BE49-F238E27FC236}">
                <a16:creationId xmlns:a16="http://schemas.microsoft.com/office/drawing/2014/main" id="{B92AC2AD-589B-118E-1B43-334011A502E7}"/>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48" name="矩形 47">
            <a:hlinkClick r:id="rId36" action="ppaction://hlinksldjump"/>
            <a:extLst>
              <a:ext uri="{FF2B5EF4-FFF2-40B4-BE49-F238E27FC236}">
                <a16:creationId xmlns:a16="http://schemas.microsoft.com/office/drawing/2014/main" id="{7075FBCC-5E88-8D3F-2B21-97775A256D4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7" name="矩形 46">
            <a:hlinkClick r:id="rId37" action="ppaction://hlinksldjump"/>
            <a:extLst>
              <a:ext uri="{FF2B5EF4-FFF2-40B4-BE49-F238E27FC236}">
                <a16:creationId xmlns:a16="http://schemas.microsoft.com/office/drawing/2014/main" id="{A6BAF5BC-EBBC-70BE-F823-BB14F2C2A149}"/>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46" name="矩形 45">
            <a:hlinkClick r:id="rId37" action="ppaction://hlinksldjump"/>
            <a:extLst>
              <a:ext uri="{FF2B5EF4-FFF2-40B4-BE49-F238E27FC236}">
                <a16:creationId xmlns:a16="http://schemas.microsoft.com/office/drawing/2014/main" id="{467FF2E6-0758-7771-7B80-BEEBBD4BD725}"/>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5" name="矩形 44">
            <a:hlinkClick r:id="rId37" action="ppaction://hlinksldjump"/>
            <a:extLst>
              <a:ext uri="{FF2B5EF4-FFF2-40B4-BE49-F238E27FC236}">
                <a16:creationId xmlns:a16="http://schemas.microsoft.com/office/drawing/2014/main" id="{51E154A6-30AE-90BB-B6EE-DC725F0328B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4" name="矩形 43">
            <a:hlinkClick r:id="rId38" action="ppaction://hlinksldjump"/>
            <a:extLst>
              <a:ext uri="{FF2B5EF4-FFF2-40B4-BE49-F238E27FC236}">
                <a16:creationId xmlns:a16="http://schemas.microsoft.com/office/drawing/2014/main" id="{CD7A814D-78E0-35DC-8F1F-F638A62C751F}"/>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43" name="矩形 42">
            <a:hlinkClick r:id="rId38" action="ppaction://hlinksldjump"/>
            <a:extLst>
              <a:ext uri="{FF2B5EF4-FFF2-40B4-BE49-F238E27FC236}">
                <a16:creationId xmlns:a16="http://schemas.microsoft.com/office/drawing/2014/main" id="{B579FD6B-4811-3630-FCD3-2365EA7DA03D}"/>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42" name="矩形 41">
            <a:hlinkClick r:id="rId38" action="ppaction://hlinksldjump"/>
            <a:extLst>
              <a:ext uri="{FF2B5EF4-FFF2-40B4-BE49-F238E27FC236}">
                <a16:creationId xmlns:a16="http://schemas.microsoft.com/office/drawing/2014/main" id="{F3051A67-1D76-543E-CB3A-BF9D8F451C6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39" action="ppaction://hlinksldjump"/>
            <a:extLst>
              <a:ext uri="{FF2B5EF4-FFF2-40B4-BE49-F238E27FC236}">
                <a16:creationId xmlns:a16="http://schemas.microsoft.com/office/drawing/2014/main" id="{35F53A7E-58CC-7F0D-AE08-DC2E66E62746}"/>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40" name="矩形 39">
            <a:hlinkClick r:id="rId39" action="ppaction://hlinksldjump"/>
            <a:extLst>
              <a:ext uri="{FF2B5EF4-FFF2-40B4-BE49-F238E27FC236}">
                <a16:creationId xmlns:a16="http://schemas.microsoft.com/office/drawing/2014/main" id="{07B40C0B-767B-5BE8-35E0-FF47A5597A00}"/>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39" name="矩形 38">
            <a:hlinkClick r:id="rId39" action="ppaction://hlinksldjump"/>
            <a:extLst>
              <a:ext uri="{FF2B5EF4-FFF2-40B4-BE49-F238E27FC236}">
                <a16:creationId xmlns:a16="http://schemas.microsoft.com/office/drawing/2014/main" id="{1D854445-FA7C-9369-0AD5-E42DD6D68A32}"/>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677BB8C8-47C8-EDA8-4397-8CC26E5749E3}"/>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37" name="矩形 36">
            <a:hlinkClick r:id="rId40" action="ppaction://hlinksldjump"/>
            <a:extLst>
              <a:ext uri="{FF2B5EF4-FFF2-40B4-BE49-F238E27FC236}">
                <a16:creationId xmlns:a16="http://schemas.microsoft.com/office/drawing/2014/main" id="{291434E2-2087-E1C1-8C19-A6C6AE414C6E}"/>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790AF5DD-8433-D408-AB01-7C612E21F341}"/>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622E9091-DC46-B5CD-0565-A379442DC953}"/>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3596143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目前抓取技术的研究重点是双指平行抓取器和五指灵巧手。 对于双指平行抓取器，抓取姿态通常分为两种类型：</a:t>
            </a:r>
            <a:r>
              <a:rPr lang="en-US" altLang="zh-CN" dirty="0"/>
              <a:t>4-DOF </a:t>
            </a:r>
            <a:r>
              <a:rPr lang="zh-CN" altLang="en-US" dirty="0"/>
              <a:t>和 </a:t>
            </a:r>
            <a:r>
              <a:rPr lang="en-US" altLang="zh-CN" dirty="0"/>
              <a:t>6-DOF</a:t>
            </a:r>
            <a:endParaRPr lang="en-US" dirty="0"/>
          </a:p>
        </p:txBody>
      </p:sp>
    </p:spTree>
    <p:extLst>
      <p:ext uri="{BB962C8B-B14F-4D97-AF65-F5344CB8AC3E}">
        <p14:creationId xmlns:p14="http://schemas.microsoft.com/office/powerpoint/2010/main" val="172739931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Gripper——4-DOF</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4-DOF </a:t>
            </a:r>
            <a:r>
              <a:rPr lang="zh-CN" altLang="en-US" dirty="0"/>
              <a:t>抓取合成使用三维位置和自上而下的手部方向（偏航）定义抓取，通常被称为“自上而下的抓取”</a:t>
            </a:r>
            <a:endParaRPr lang="en-US" dirty="0"/>
          </a:p>
        </p:txBody>
      </p:sp>
    </p:spTree>
    <p:extLst>
      <p:ext uri="{BB962C8B-B14F-4D97-AF65-F5344CB8AC3E}">
        <p14:creationId xmlns:p14="http://schemas.microsoft.com/office/powerpoint/2010/main" val="42077453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Gripper——6-DOF</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相反，</a:t>
            </a:r>
            <a:r>
              <a:rPr lang="en-US" altLang="zh-CN" dirty="0"/>
              <a:t>6-DOF </a:t>
            </a:r>
            <a:r>
              <a:rPr lang="zh-CN" altLang="en-US" dirty="0"/>
              <a:t>抓取合成通过六维位置和方向定义抓取姿态</a:t>
            </a:r>
            <a:endParaRPr lang="en-US" dirty="0"/>
          </a:p>
        </p:txBody>
      </p:sp>
    </p:spTree>
    <p:extLst>
      <p:ext uri="{BB962C8B-B14F-4D97-AF65-F5344CB8AC3E}">
        <p14:creationId xmlns:p14="http://schemas.microsoft.com/office/powerpoint/2010/main" val="3308288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hlinkClick r:id="rId27" action="ppaction://hlinksldjump"/>
            <a:extLst>
              <a:ext uri="{FF2B5EF4-FFF2-40B4-BE49-F238E27FC236}">
                <a16:creationId xmlns:a16="http://schemas.microsoft.com/office/drawing/2014/main" id="{C968D9B9-9F7E-2E61-CBA5-446B70C74122}"/>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74" name="矩形 73">
            <a:hlinkClick r:id="rId27" action="ppaction://hlinksldjump"/>
            <a:extLst>
              <a:ext uri="{FF2B5EF4-FFF2-40B4-BE49-F238E27FC236}">
                <a16:creationId xmlns:a16="http://schemas.microsoft.com/office/drawing/2014/main" id="{0C3B23D8-0A29-2316-C7F0-C31A9BFE54C3}"/>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73" name="矩形 72">
            <a:hlinkClick r:id="rId27" action="ppaction://hlinksldjump"/>
            <a:extLst>
              <a:ext uri="{FF2B5EF4-FFF2-40B4-BE49-F238E27FC236}">
                <a16:creationId xmlns:a16="http://schemas.microsoft.com/office/drawing/2014/main" id="{DB33B020-4031-6B81-1BE4-287C9AAA7713}"/>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72" name="矩形 71">
            <a:extLst>
              <a:ext uri="{FF2B5EF4-FFF2-40B4-BE49-F238E27FC236}">
                <a16:creationId xmlns:a16="http://schemas.microsoft.com/office/drawing/2014/main" id="{723D0BA7-4DAA-5A21-8A17-6B83748F0E7C}"/>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1" name="矩形 70">
            <a:hlinkClick r:id="rId28" action="ppaction://hlinksldjump"/>
            <a:extLst>
              <a:ext uri="{FF2B5EF4-FFF2-40B4-BE49-F238E27FC236}">
                <a16:creationId xmlns:a16="http://schemas.microsoft.com/office/drawing/2014/main" id="{E5F022D2-17A0-C2DF-9660-6DA4C25DAE32}"/>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70" name="矩形 69">
            <a:hlinkClick r:id="rId28" action="ppaction://hlinksldjump"/>
            <a:extLst>
              <a:ext uri="{FF2B5EF4-FFF2-40B4-BE49-F238E27FC236}">
                <a16:creationId xmlns:a16="http://schemas.microsoft.com/office/drawing/2014/main" id="{3A5E829D-828D-C4E4-A3E2-DFBD553B3098}"/>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69" name="矩形 68">
            <a:hlinkClick r:id="rId28" action="ppaction://hlinksldjump"/>
            <a:extLst>
              <a:ext uri="{FF2B5EF4-FFF2-40B4-BE49-F238E27FC236}">
                <a16:creationId xmlns:a16="http://schemas.microsoft.com/office/drawing/2014/main" id="{EEB0C9AC-67B3-5013-651D-FF63FACB1CBC}"/>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68" name="矩形 67">
            <a:hlinkClick r:id="rId29" action="ppaction://hlinksldjump"/>
            <a:extLst>
              <a:ext uri="{FF2B5EF4-FFF2-40B4-BE49-F238E27FC236}">
                <a16:creationId xmlns:a16="http://schemas.microsoft.com/office/drawing/2014/main" id="{9808FFD6-723C-C23A-5BB4-5F6F60D81E9B}"/>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67" name="矩形 66">
            <a:hlinkClick r:id="rId29" action="ppaction://hlinksldjump"/>
            <a:extLst>
              <a:ext uri="{FF2B5EF4-FFF2-40B4-BE49-F238E27FC236}">
                <a16:creationId xmlns:a16="http://schemas.microsoft.com/office/drawing/2014/main" id="{385CFC02-1F46-C85D-0677-822A87CE24FB}"/>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66" name="矩形 65">
            <a:hlinkClick r:id="rId29" action="ppaction://hlinksldjump"/>
            <a:extLst>
              <a:ext uri="{FF2B5EF4-FFF2-40B4-BE49-F238E27FC236}">
                <a16:creationId xmlns:a16="http://schemas.microsoft.com/office/drawing/2014/main" id="{4C178693-D5F3-19FF-4A22-DBD4F719B50A}"/>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5" name="矩形 64">
            <a:hlinkClick r:id="rId30" action="ppaction://hlinksldjump"/>
            <a:extLst>
              <a:ext uri="{FF2B5EF4-FFF2-40B4-BE49-F238E27FC236}">
                <a16:creationId xmlns:a16="http://schemas.microsoft.com/office/drawing/2014/main" id="{5D4871D2-59F9-A7AE-7D66-8170E0785626}"/>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64" name="矩形 63">
            <a:hlinkClick r:id="rId30" action="ppaction://hlinksldjump"/>
            <a:extLst>
              <a:ext uri="{FF2B5EF4-FFF2-40B4-BE49-F238E27FC236}">
                <a16:creationId xmlns:a16="http://schemas.microsoft.com/office/drawing/2014/main" id="{0F7B8D19-366A-463B-4F5C-71263E7A4CC9}"/>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63" name="矩形 62">
            <a:hlinkClick r:id="rId30" action="ppaction://hlinksldjump"/>
            <a:extLst>
              <a:ext uri="{FF2B5EF4-FFF2-40B4-BE49-F238E27FC236}">
                <a16:creationId xmlns:a16="http://schemas.microsoft.com/office/drawing/2014/main" id="{12106825-60AC-1EBC-7FAD-F332BA183925}"/>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62" name="矩形 61">
            <a:hlinkClick r:id="rId31" action="ppaction://hlinksldjump"/>
            <a:extLst>
              <a:ext uri="{FF2B5EF4-FFF2-40B4-BE49-F238E27FC236}">
                <a16:creationId xmlns:a16="http://schemas.microsoft.com/office/drawing/2014/main" id="{E6A08E11-78B5-E6BD-1D17-C437E619B39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61" name="矩形 60">
            <a:hlinkClick r:id="rId31" action="ppaction://hlinksldjump"/>
            <a:extLst>
              <a:ext uri="{FF2B5EF4-FFF2-40B4-BE49-F238E27FC236}">
                <a16:creationId xmlns:a16="http://schemas.microsoft.com/office/drawing/2014/main" id="{08F6260D-9F82-5F1F-C90D-DCDBB0DC8418}"/>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60" name="矩形 59">
            <a:hlinkClick r:id="rId31" action="ppaction://hlinksldjump"/>
            <a:extLst>
              <a:ext uri="{FF2B5EF4-FFF2-40B4-BE49-F238E27FC236}">
                <a16:creationId xmlns:a16="http://schemas.microsoft.com/office/drawing/2014/main" id="{1A000DE6-50CF-A46F-E893-8ADBFE3EED52}"/>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59" name="矩形 58">
            <a:hlinkClick r:id="rId32" action="ppaction://hlinksldjump"/>
            <a:extLst>
              <a:ext uri="{FF2B5EF4-FFF2-40B4-BE49-F238E27FC236}">
                <a16:creationId xmlns:a16="http://schemas.microsoft.com/office/drawing/2014/main" id="{7F103379-5ECA-1105-D3FA-10491F31B1A0}"/>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58" name="矩形 57">
            <a:hlinkClick r:id="rId32" action="ppaction://hlinksldjump"/>
            <a:extLst>
              <a:ext uri="{FF2B5EF4-FFF2-40B4-BE49-F238E27FC236}">
                <a16:creationId xmlns:a16="http://schemas.microsoft.com/office/drawing/2014/main" id="{7C52CF52-77C5-DB26-FB76-E92B5982880E}"/>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57" name="矩形 56">
            <a:hlinkClick r:id="rId32" action="ppaction://hlinksldjump"/>
            <a:extLst>
              <a:ext uri="{FF2B5EF4-FFF2-40B4-BE49-F238E27FC236}">
                <a16:creationId xmlns:a16="http://schemas.microsoft.com/office/drawing/2014/main" id="{7D1B9BA5-485D-B14C-1301-94D653E51D45}"/>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56" name="矩形 55">
            <a:hlinkClick r:id="rId33" action="ppaction://hlinksldjump"/>
            <a:extLst>
              <a:ext uri="{FF2B5EF4-FFF2-40B4-BE49-F238E27FC236}">
                <a16:creationId xmlns:a16="http://schemas.microsoft.com/office/drawing/2014/main" id="{E151F200-836A-E3EC-F56E-58EDC5BECE8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55" name="矩形 54">
            <a:hlinkClick r:id="rId33" action="ppaction://hlinksldjump"/>
            <a:extLst>
              <a:ext uri="{FF2B5EF4-FFF2-40B4-BE49-F238E27FC236}">
                <a16:creationId xmlns:a16="http://schemas.microsoft.com/office/drawing/2014/main" id="{CF42669F-E359-B8CA-32A0-237D52F5C955}"/>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4" name="矩形 53">
            <a:hlinkClick r:id="rId33" action="ppaction://hlinksldjump"/>
            <a:extLst>
              <a:ext uri="{FF2B5EF4-FFF2-40B4-BE49-F238E27FC236}">
                <a16:creationId xmlns:a16="http://schemas.microsoft.com/office/drawing/2014/main" id="{A195A4E0-BFD1-B507-3135-B331ECB04B03}"/>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52" name="标题 51">
            <a:extLst>
              <a:ext uri="{FF2B5EF4-FFF2-40B4-BE49-F238E27FC236}">
                <a16:creationId xmlns:a16="http://schemas.microsoft.com/office/drawing/2014/main" id="{5DC600A5-BDEE-D442-08A8-6311968E690B}"/>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E7B3284A-7E57-24B2-A8F1-30B487C4FA63}"/>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7B3284A-7E57-24B2-A8F1-30B487C4FA63}"/>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97232328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a:t>
            </a:r>
            <a:r>
              <a:rPr lang="zh-CN" altLang="en-US" sz="4400" b="1" dirty="0">
                <a:solidFill>
                  <a:schemeClr val="tx1"/>
                </a:solidFill>
              </a:rPr>
              <a:t>产品</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对于五指灵巧手抓取器，</a:t>
            </a:r>
            <a:r>
              <a:rPr lang="en-US" altLang="zh-CN" dirty="0" err="1"/>
              <a:t>ShadowHand</a:t>
            </a:r>
            <a:r>
              <a:rPr lang="en-US" altLang="zh-CN" dirty="0"/>
              <a:t> </a:t>
            </a:r>
            <a:r>
              <a:rPr lang="zh-CN" altLang="en-US" dirty="0"/>
              <a:t>是一款广泛使用的五指机器人灵巧手，具有 </a:t>
            </a:r>
            <a:r>
              <a:rPr lang="en-US" altLang="zh-CN" dirty="0"/>
              <a:t>26 </a:t>
            </a:r>
            <a:r>
              <a:rPr lang="zh-CN" altLang="en-US" dirty="0"/>
              <a:t>个自由度 </a:t>
            </a:r>
            <a:r>
              <a:rPr lang="en-US" altLang="zh-CN" dirty="0"/>
              <a:t>(DOF)</a:t>
            </a:r>
            <a:r>
              <a:rPr lang="zh-CN" altLang="en-US" dirty="0"/>
              <a:t>。 这种高维性显著增加了生成有效抓取姿态和规划执行轨迹的复杂性</a:t>
            </a:r>
            <a:endParaRPr lang="en-US" dirty="0"/>
          </a:p>
        </p:txBody>
      </p:sp>
    </p:spTree>
    <p:extLst>
      <p:ext uri="{BB962C8B-B14F-4D97-AF65-F5344CB8AC3E}">
        <p14:creationId xmlns:p14="http://schemas.microsoft.com/office/powerpoint/2010/main" val="392556216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903D3E03-E31F-CDCD-C73C-F95E3D7F3BFB}"/>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2" name="矩形 61">
            <a:hlinkClick r:id="rId32" action="ppaction://hlinksldjump"/>
            <a:extLst>
              <a:ext uri="{FF2B5EF4-FFF2-40B4-BE49-F238E27FC236}">
                <a16:creationId xmlns:a16="http://schemas.microsoft.com/office/drawing/2014/main" id="{5308FA97-4DD0-16BD-67DF-F8FC093E011D}"/>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61" name="矩形 60">
            <a:hlinkClick r:id="rId32" action="ppaction://hlinksldjump"/>
            <a:extLst>
              <a:ext uri="{FF2B5EF4-FFF2-40B4-BE49-F238E27FC236}">
                <a16:creationId xmlns:a16="http://schemas.microsoft.com/office/drawing/2014/main" id="{582686C0-D416-BAA8-D783-019F80B7CC27}"/>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60" name="矩形 59">
            <a:hlinkClick r:id="rId33" action="ppaction://hlinksldjump"/>
            <a:extLst>
              <a:ext uri="{FF2B5EF4-FFF2-40B4-BE49-F238E27FC236}">
                <a16:creationId xmlns:a16="http://schemas.microsoft.com/office/drawing/2014/main" id="{76DFAAF6-911A-64F2-AC37-6C5706DB920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59" name="矩形 58">
            <a:hlinkClick r:id="rId33" action="ppaction://hlinksldjump"/>
            <a:extLst>
              <a:ext uri="{FF2B5EF4-FFF2-40B4-BE49-F238E27FC236}">
                <a16:creationId xmlns:a16="http://schemas.microsoft.com/office/drawing/2014/main" id="{7ACE5D4B-2711-224F-1DA7-88570858102A}"/>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58" name="矩形 57">
            <a:hlinkClick r:id="rId33" action="ppaction://hlinksldjump"/>
            <a:extLst>
              <a:ext uri="{FF2B5EF4-FFF2-40B4-BE49-F238E27FC236}">
                <a16:creationId xmlns:a16="http://schemas.microsoft.com/office/drawing/2014/main" id="{0AB39B1D-D3FE-96C4-AE7E-0844EAAFCAF2}"/>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57" name="矩形 56">
            <a:hlinkClick r:id="rId34" action="ppaction://hlinksldjump"/>
            <a:extLst>
              <a:ext uri="{FF2B5EF4-FFF2-40B4-BE49-F238E27FC236}">
                <a16:creationId xmlns:a16="http://schemas.microsoft.com/office/drawing/2014/main" id="{956397EC-1710-1CF2-A2CF-327253E46CBC}"/>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56" name="矩形 55">
            <a:hlinkClick r:id="rId34" action="ppaction://hlinksldjump"/>
            <a:extLst>
              <a:ext uri="{FF2B5EF4-FFF2-40B4-BE49-F238E27FC236}">
                <a16:creationId xmlns:a16="http://schemas.microsoft.com/office/drawing/2014/main" id="{AE6B1399-A6B4-3E06-3F37-F5844A2FBD2A}"/>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55" name="矩形 54">
            <a:hlinkClick r:id="rId34" action="ppaction://hlinksldjump"/>
            <a:extLst>
              <a:ext uri="{FF2B5EF4-FFF2-40B4-BE49-F238E27FC236}">
                <a16:creationId xmlns:a16="http://schemas.microsoft.com/office/drawing/2014/main" id="{9D16D054-3D9F-2142-F2BF-963507D02EBB}"/>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54" name="矩形 53">
            <a:extLst>
              <a:ext uri="{FF2B5EF4-FFF2-40B4-BE49-F238E27FC236}">
                <a16:creationId xmlns:a16="http://schemas.microsoft.com/office/drawing/2014/main" id="{B6E9AAC9-0690-2BB8-BA94-34794A28EBDD}"/>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3" name="矩形 52">
            <a:hlinkClick r:id="rId35" action="ppaction://hlinksldjump"/>
            <a:extLst>
              <a:ext uri="{FF2B5EF4-FFF2-40B4-BE49-F238E27FC236}">
                <a16:creationId xmlns:a16="http://schemas.microsoft.com/office/drawing/2014/main" id="{C936ABE6-5674-E759-8803-18E838CFD2C5}"/>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52" name="矩形 51">
            <a:hlinkClick r:id="rId35" action="ppaction://hlinksldjump"/>
            <a:extLst>
              <a:ext uri="{FF2B5EF4-FFF2-40B4-BE49-F238E27FC236}">
                <a16:creationId xmlns:a16="http://schemas.microsoft.com/office/drawing/2014/main" id="{E7C68336-E8A0-1163-87C5-C30FCD11B253}"/>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51" name="矩形 50">
            <a:hlinkClick r:id="rId35" action="ppaction://hlinksldjump"/>
            <a:extLst>
              <a:ext uri="{FF2B5EF4-FFF2-40B4-BE49-F238E27FC236}">
                <a16:creationId xmlns:a16="http://schemas.microsoft.com/office/drawing/2014/main" id="{A19ED6B0-A336-7846-9C1B-E35D1CC49820}"/>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50" name="矩形 49">
            <a:hlinkClick r:id="rId36" action="ppaction://hlinksldjump"/>
            <a:extLst>
              <a:ext uri="{FF2B5EF4-FFF2-40B4-BE49-F238E27FC236}">
                <a16:creationId xmlns:a16="http://schemas.microsoft.com/office/drawing/2014/main" id="{77E64C2B-D29D-842C-7F6E-9658B51EAA2E}"/>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49" name="矩形 48">
            <a:hlinkClick r:id="rId36" action="ppaction://hlinksldjump"/>
            <a:extLst>
              <a:ext uri="{FF2B5EF4-FFF2-40B4-BE49-F238E27FC236}">
                <a16:creationId xmlns:a16="http://schemas.microsoft.com/office/drawing/2014/main" id="{2013AAF7-2530-C410-0B7D-6518F8A549DE}"/>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48" name="矩形 47">
            <a:hlinkClick r:id="rId36" action="ppaction://hlinksldjump"/>
            <a:extLst>
              <a:ext uri="{FF2B5EF4-FFF2-40B4-BE49-F238E27FC236}">
                <a16:creationId xmlns:a16="http://schemas.microsoft.com/office/drawing/2014/main" id="{55A0497F-17C6-A6A3-1FEC-BFA7A717D87F}"/>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7" name="矩形 46">
            <a:hlinkClick r:id="rId37" action="ppaction://hlinksldjump"/>
            <a:extLst>
              <a:ext uri="{FF2B5EF4-FFF2-40B4-BE49-F238E27FC236}">
                <a16:creationId xmlns:a16="http://schemas.microsoft.com/office/drawing/2014/main" id="{E97EE6A5-E4D5-A496-9EDC-7926F64C0A2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46" name="矩形 45">
            <a:hlinkClick r:id="rId37" action="ppaction://hlinksldjump"/>
            <a:extLst>
              <a:ext uri="{FF2B5EF4-FFF2-40B4-BE49-F238E27FC236}">
                <a16:creationId xmlns:a16="http://schemas.microsoft.com/office/drawing/2014/main" id="{FDA12FA8-940A-882C-A0B9-DBE28659ED0E}"/>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5" name="矩形 44">
            <a:hlinkClick r:id="rId37" action="ppaction://hlinksldjump"/>
            <a:extLst>
              <a:ext uri="{FF2B5EF4-FFF2-40B4-BE49-F238E27FC236}">
                <a16:creationId xmlns:a16="http://schemas.microsoft.com/office/drawing/2014/main" id="{6E75E896-B094-5B88-3079-44EA67294248}"/>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4" name="矩形 43">
            <a:hlinkClick r:id="rId38" action="ppaction://hlinksldjump"/>
            <a:extLst>
              <a:ext uri="{FF2B5EF4-FFF2-40B4-BE49-F238E27FC236}">
                <a16:creationId xmlns:a16="http://schemas.microsoft.com/office/drawing/2014/main" id="{451F47CC-7428-4E35-DD3A-50B63E730D1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43" name="矩形 42">
            <a:hlinkClick r:id="rId38" action="ppaction://hlinksldjump"/>
            <a:extLst>
              <a:ext uri="{FF2B5EF4-FFF2-40B4-BE49-F238E27FC236}">
                <a16:creationId xmlns:a16="http://schemas.microsoft.com/office/drawing/2014/main" id="{B70ABF37-A162-176B-67DC-B9F182E30170}"/>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42" name="矩形 41">
            <a:hlinkClick r:id="rId38" action="ppaction://hlinksldjump"/>
            <a:extLst>
              <a:ext uri="{FF2B5EF4-FFF2-40B4-BE49-F238E27FC236}">
                <a16:creationId xmlns:a16="http://schemas.microsoft.com/office/drawing/2014/main" id="{B8EDD4AD-DC06-55CD-3901-0ED471E19A6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39" action="ppaction://hlinksldjump"/>
            <a:extLst>
              <a:ext uri="{FF2B5EF4-FFF2-40B4-BE49-F238E27FC236}">
                <a16:creationId xmlns:a16="http://schemas.microsoft.com/office/drawing/2014/main" id="{AA106EE1-09F2-EA84-F89E-129D95B2D24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40" name="矩形 39">
            <a:hlinkClick r:id="rId39" action="ppaction://hlinksldjump"/>
            <a:extLst>
              <a:ext uri="{FF2B5EF4-FFF2-40B4-BE49-F238E27FC236}">
                <a16:creationId xmlns:a16="http://schemas.microsoft.com/office/drawing/2014/main" id="{A685BCC3-FF39-4BF1-15AC-D5808AFF4494}"/>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39" name="矩形 38">
            <a:hlinkClick r:id="rId39" action="ppaction://hlinksldjump"/>
            <a:extLst>
              <a:ext uri="{FF2B5EF4-FFF2-40B4-BE49-F238E27FC236}">
                <a16:creationId xmlns:a16="http://schemas.microsoft.com/office/drawing/2014/main" id="{385A5A5E-63E5-94B1-814C-E566A5537236}"/>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CA5E0EC2-EF75-32CF-F498-F810A3C0BB2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37" name="矩形 36">
            <a:hlinkClick r:id="rId40" action="ppaction://hlinksldjump"/>
            <a:extLst>
              <a:ext uri="{FF2B5EF4-FFF2-40B4-BE49-F238E27FC236}">
                <a16:creationId xmlns:a16="http://schemas.microsoft.com/office/drawing/2014/main" id="{458DAA0C-8622-6653-2354-CA0A5D683E32}"/>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2725AA03-4DD4-1314-1816-C6F87EB21EC1}"/>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967FE7AF-31D5-FFA1-EDAC-66238F44ED63}"/>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85667502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FF89133-4D60-08EA-D19F-83E6A1213F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FF89133-4D60-08EA-D19F-83E6A1213F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185737" y="3557588"/>
            <a:ext cx="11844337" cy="2935287"/>
          </a:xfrm>
        </p:spPr>
        <p:txBody>
          <a:bodyPr>
            <a:normAutofit/>
          </a:bodyPr>
          <a:lstStyle/>
          <a:p>
            <a:r>
              <a:rPr lang="zh-CN" altLang="en-US" dirty="0"/>
              <a:t>具身抓取数据集</a:t>
            </a:r>
            <a:endParaRPr lang="en-US" altLang="zh-CN" dirty="0"/>
          </a:p>
          <a:p>
            <a:r>
              <a:rPr lang="zh-CN" altLang="en-US" dirty="0"/>
              <a:t>最近，已经生成了大量的抓取数据集。 这些数据集通常包含基于图像 </a:t>
            </a:r>
            <a:r>
              <a:rPr lang="en-US" altLang="zh-CN" dirty="0"/>
              <a:t>(RGB</a:t>
            </a:r>
            <a:r>
              <a:rPr lang="zh-CN" altLang="en-US" dirty="0"/>
              <a:t>、深度</a:t>
            </a:r>
            <a:r>
              <a:rPr lang="en-US" altLang="zh-CN" dirty="0"/>
              <a:t>)</a:t>
            </a:r>
            <a:r>
              <a:rPr lang="zh-CN" altLang="en-US" dirty="0"/>
              <a:t>、点云或 </a:t>
            </a:r>
            <a:r>
              <a:rPr lang="en-US" altLang="zh-CN" dirty="0"/>
              <a:t>3D </a:t>
            </a:r>
            <a:r>
              <a:rPr lang="zh-CN" altLang="en-US" dirty="0"/>
              <a:t>场景的带注释的抓取数据。 随着 </a:t>
            </a:r>
            <a:r>
              <a:rPr lang="en-US" altLang="zh-CN" dirty="0"/>
              <a:t>MLM </a:t>
            </a:r>
            <a:r>
              <a:rPr lang="zh-CN" altLang="en-US" dirty="0"/>
              <a:t>的出现以及基础语言模型在机器人抓取中的应用，迫切需要包含语言文本的数据集。 因此，现有的数据集已被扩展或重建以创建语义抓取数据集。 这些数据集对于研究基于语言的抓取模型至关重要，使代理能够对语义有广泛的理解</a:t>
            </a:r>
            <a:endParaRPr lang="en-US" dirty="0"/>
          </a:p>
        </p:txBody>
      </p:sp>
      <p:pic>
        <p:nvPicPr>
          <p:cNvPr id="6" name="图片 5">
            <a:extLst>
              <a:ext uri="{FF2B5EF4-FFF2-40B4-BE49-F238E27FC236}">
                <a16:creationId xmlns:a16="http://schemas.microsoft.com/office/drawing/2014/main" id="{096E7237-244D-C700-9AE1-9A598C9C54CC}"/>
              </a:ext>
            </a:extLst>
          </p:cNvPr>
          <p:cNvPicPr>
            <a:picLocks noChangeAspect="1"/>
          </p:cNvPicPr>
          <p:nvPr/>
        </p:nvPicPr>
        <p:blipFill>
          <a:blip r:embed="rId5"/>
          <a:stretch>
            <a:fillRect/>
          </a:stretch>
        </p:blipFill>
        <p:spPr>
          <a:xfrm>
            <a:off x="0" y="1412912"/>
            <a:ext cx="12192000" cy="2016088"/>
          </a:xfrm>
          <a:prstGeom prst="rect">
            <a:avLst/>
          </a:prstGeom>
        </p:spPr>
      </p:pic>
    </p:spTree>
    <p:extLst>
      <p:ext uri="{BB962C8B-B14F-4D97-AF65-F5344CB8AC3E}">
        <p14:creationId xmlns:p14="http://schemas.microsoft.com/office/powerpoint/2010/main" val="293155094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36F97D2-30B6-8713-8056-1CC276EE8C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36F97D2-30B6-8713-8056-1CC276EE8C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r>
              <a:rPr lang="zh-CN" altLang="en-US" sz="4400" b="1" dirty="0">
                <a:solidFill>
                  <a:schemeClr val="tx1"/>
                </a:solidFill>
              </a:rPr>
              <a:t>发展</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传统抓取数据集包含单一物体和杂乱场景的数据，提供符合每个物体运动学的稳定抓取注释 </a:t>
            </a:r>
            <a:r>
              <a:rPr lang="en-US" altLang="zh-CN" dirty="0"/>
              <a:t>(4-DOF </a:t>
            </a:r>
            <a:r>
              <a:rPr lang="zh-CN" altLang="en-US" dirty="0"/>
              <a:t>或 </a:t>
            </a:r>
            <a:r>
              <a:rPr lang="en-US" altLang="zh-CN" dirty="0"/>
              <a:t>6-DOF)</a:t>
            </a:r>
            <a:r>
              <a:rPr lang="zh-CN" altLang="en-US" dirty="0"/>
              <a:t>。 这些数据可以从真实的桌面环境中收集，通常包括 </a:t>
            </a:r>
            <a:r>
              <a:rPr lang="en-US" altLang="zh-CN" dirty="0"/>
              <a:t>RGB</a:t>
            </a:r>
            <a:r>
              <a:rPr lang="zh-CN" altLang="en-US" dirty="0"/>
              <a:t>、深度和点云数据，或者从虚拟环境中收集，其中包括图像数据、点云或场景模型。 虽然这些数据集对抓取模型很有用，但它们缺乏语义信息</a:t>
            </a:r>
            <a:endParaRPr lang="en-US" altLang="zh-CN" dirty="0"/>
          </a:p>
          <a:p>
            <a:r>
              <a:rPr lang="zh-CN" altLang="en-US" dirty="0"/>
              <a:t>为了弥合这一差距，这些数据集已通过语义表达式进行扩充或扩展，从而将语言、视觉和抓取联系起来。 通过整合语义信息，智能体可以更好地理解和执行抓取任务。 这种增强使得能够开发更复杂、更具语义感知的抓取模型，促进与环境的更直观、更有效的交互</a:t>
            </a:r>
            <a:endParaRPr lang="en-US" dirty="0"/>
          </a:p>
        </p:txBody>
      </p:sp>
    </p:spTree>
    <p:extLst>
      <p:ext uri="{BB962C8B-B14F-4D97-AF65-F5344CB8AC3E}">
        <p14:creationId xmlns:p14="http://schemas.microsoft.com/office/powerpoint/2010/main" val="416694211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502CC77B-C3A0-60AA-DA64-B344ADCD05F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2" name="矩形 61">
            <a:hlinkClick r:id="rId32" action="ppaction://hlinksldjump"/>
            <a:extLst>
              <a:ext uri="{FF2B5EF4-FFF2-40B4-BE49-F238E27FC236}">
                <a16:creationId xmlns:a16="http://schemas.microsoft.com/office/drawing/2014/main" id="{0CC841BC-C505-9584-9489-777D69E139F4}"/>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61" name="矩形 60">
            <a:hlinkClick r:id="rId32" action="ppaction://hlinksldjump"/>
            <a:extLst>
              <a:ext uri="{FF2B5EF4-FFF2-40B4-BE49-F238E27FC236}">
                <a16:creationId xmlns:a16="http://schemas.microsoft.com/office/drawing/2014/main" id="{56945F8B-FD34-332C-F037-BD316B1DF2EB}"/>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60" name="矩形 59">
            <a:hlinkClick r:id="rId33" action="ppaction://hlinksldjump"/>
            <a:extLst>
              <a:ext uri="{FF2B5EF4-FFF2-40B4-BE49-F238E27FC236}">
                <a16:creationId xmlns:a16="http://schemas.microsoft.com/office/drawing/2014/main" id="{45D5E5D6-395B-1F6A-4536-0ECC778F6851}"/>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59" name="矩形 58">
            <a:hlinkClick r:id="rId33" action="ppaction://hlinksldjump"/>
            <a:extLst>
              <a:ext uri="{FF2B5EF4-FFF2-40B4-BE49-F238E27FC236}">
                <a16:creationId xmlns:a16="http://schemas.microsoft.com/office/drawing/2014/main" id="{FB84748F-00B7-88CC-D5B9-4217DB87209D}"/>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58" name="矩形 57">
            <a:hlinkClick r:id="rId33" action="ppaction://hlinksldjump"/>
            <a:extLst>
              <a:ext uri="{FF2B5EF4-FFF2-40B4-BE49-F238E27FC236}">
                <a16:creationId xmlns:a16="http://schemas.microsoft.com/office/drawing/2014/main" id="{846A78DF-243F-EE77-84CE-506A94FC3894}"/>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57" name="矩形 56">
            <a:extLst>
              <a:ext uri="{FF2B5EF4-FFF2-40B4-BE49-F238E27FC236}">
                <a16:creationId xmlns:a16="http://schemas.microsoft.com/office/drawing/2014/main" id="{EFD10D44-151A-2288-AE0C-8B9A30D19E91}"/>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6" name="矩形 55">
            <a:hlinkClick r:id="rId34" action="ppaction://hlinksldjump"/>
            <a:extLst>
              <a:ext uri="{FF2B5EF4-FFF2-40B4-BE49-F238E27FC236}">
                <a16:creationId xmlns:a16="http://schemas.microsoft.com/office/drawing/2014/main" id="{18D8111F-16DE-0069-50FB-0EBD9C7DEED7}"/>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55" name="矩形 54">
            <a:hlinkClick r:id="rId34" action="ppaction://hlinksldjump"/>
            <a:extLst>
              <a:ext uri="{FF2B5EF4-FFF2-40B4-BE49-F238E27FC236}">
                <a16:creationId xmlns:a16="http://schemas.microsoft.com/office/drawing/2014/main" id="{6CE0A263-34F6-ECB6-D555-4666FBAC8C63}"/>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54" name="矩形 53">
            <a:hlinkClick r:id="rId34" action="ppaction://hlinksldjump"/>
            <a:extLst>
              <a:ext uri="{FF2B5EF4-FFF2-40B4-BE49-F238E27FC236}">
                <a16:creationId xmlns:a16="http://schemas.microsoft.com/office/drawing/2014/main" id="{5BC0D9A6-DB24-4A91-C310-763F6476D455}"/>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53" name="矩形 52">
            <a:hlinkClick r:id="rId35" action="ppaction://hlinksldjump"/>
            <a:extLst>
              <a:ext uri="{FF2B5EF4-FFF2-40B4-BE49-F238E27FC236}">
                <a16:creationId xmlns:a16="http://schemas.microsoft.com/office/drawing/2014/main" id="{845C7BA8-EE75-3107-8699-674B526F72A6}"/>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52" name="矩形 51">
            <a:hlinkClick r:id="rId35" action="ppaction://hlinksldjump"/>
            <a:extLst>
              <a:ext uri="{FF2B5EF4-FFF2-40B4-BE49-F238E27FC236}">
                <a16:creationId xmlns:a16="http://schemas.microsoft.com/office/drawing/2014/main" id="{DE76304D-DD9A-072A-88F4-0147DE1E7401}"/>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51" name="矩形 50">
            <a:hlinkClick r:id="rId35" action="ppaction://hlinksldjump"/>
            <a:extLst>
              <a:ext uri="{FF2B5EF4-FFF2-40B4-BE49-F238E27FC236}">
                <a16:creationId xmlns:a16="http://schemas.microsoft.com/office/drawing/2014/main" id="{6637A88B-8119-F403-8707-28249AF61F20}"/>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50" name="矩形 49">
            <a:hlinkClick r:id="rId36" action="ppaction://hlinksldjump"/>
            <a:extLst>
              <a:ext uri="{FF2B5EF4-FFF2-40B4-BE49-F238E27FC236}">
                <a16:creationId xmlns:a16="http://schemas.microsoft.com/office/drawing/2014/main" id="{D8ABCF48-C0DB-3317-F468-FB8680EB91EE}"/>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49" name="矩形 48">
            <a:hlinkClick r:id="rId36" action="ppaction://hlinksldjump"/>
            <a:extLst>
              <a:ext uri="{FF2B5EF4-FFF2-40B4-BE49-F238E27FC236}">
                <a16:creationId xmlns:a16="http://schemas.microsoft.com/office/drawing/2014/main" id="{6CD5846F-165B-CD2D-AAEB-73217235579F}"/>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48" name="矩形 47">
            <a:hlinkClick r:id="rId36" action="ppaction://hlinksldjump"/>
            <a:extLst>
              <a:ext uri="{FF2B5EF4-FFF2-40B4-BE49-F238E27FC236}">
                <a16:creationId xmlns:a16="http://schemas.microsoft.com/office/drawing/2014/main" id="{0B37E6DB-77E1-BB07-53DA-B1283B354E0F}"/>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7" name="矩形 46">
            <a:hlinkClick r:id="rId37" action="ppaction://hlinksldjump"/>
            <a:extLst>
              <a:ext uri="{FF2B5EF4-FFF2-40B4-BE49-F238E27FC236}">
                <a16:creationId xmlns:a16="http://schemas.microsoft.com/office/drawing/2014/main" id="{1CB86A74-2BDE-6088-1954-09EDA1717B7D}"/>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46" name="矩形 45">
            <a:hlinkClick r:id="rId37" action="ppaction://hlinksldjump"/>
            <a:extLst>
              <a:ext uri="{FF2B5EF4-FFF2-40B4-BE49-F238E27FC236}">
                <a16:creationId xmlns:a16="http://schemas.microsoft.com/office/drawing/2014/main" id="{33A66263-024A-CCF2-70CE-A2C1E458E74A}"/>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5" name="矩形 44">
            <a:hlinkClick r:id="rId37" action="ppaction://hlinksldjump"/>
            <a:extLst>
              <a:ext uri="{FF2B5EF4-FFF2-40B4-BE49-F238E27FC236}">
                <a16:creationId xmlns:a16="http://schemas.microsoft.com/office/drawing/2014/main" id="{73270B07-F705-141A-DAAE-6B1CEFF67E51}"/>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4" name="矩形 43">
            <a:hlinkClick r:id="rId38" action="ppaction://hlinksldjump"/>
            <a:extLst>
              <a:ext uri="{FF2B5EF4-FFF2-40B4-BE49-F238E27FC236}">
                <a16:creationId xmlns:a16="http://schemas.microsoft.com/office/drawing/2014/main" id="{29955EDD-F9A5-9B1A-A4B7-6710E975081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43" name="矩形 42">
            <a:hlinkClick r:id="rId38" action="ppaction://hlinksldjump"/>
            <a:extLst>
              <a:ext uri="{FF2B5EF4-FFF2-40B4-BE49-F238E27FC236}">
                <a16:creationId xmlns:a16="http://schemas.microsoft.com/office/drawing/2014/main" id="{3E7D2007-17D5-D11D-386E-690C75C4F791}"/>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42" name="矩形 41">
            <a:hlinkClick r:id="rId38" action="ppaction://hlinksldjump"/>
            <a:extLst>
              <a:ext uri="{FF2B5EF4-FFF2-40B4-BE49-F238E27FC236}">
                <a16:creationId xmlns:a16="http://schemas.microsoft.com/office/drawing/2014/main" id="{BE1AA272-7504-6616-9AEF-C615681252D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39" action="ppaction://hlinksldjump"/>
            <a:extLst>
              <a:ext uri="{FF2B5EF4-FFF2-40B4-BE49-F238E27FC236}">
                <a16:creationId xmlns:a16="http://schemas.microsoft.com/office/drawing/2014/main" id="{FF781DD6-5AFE-92DA-6D4E-C7B74972E72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40" name="矩形 39">
            <a:hlinkClick r:id="rId39" action="ppaction://hlinksldjump"/>
            <a:extLst>
              <a:ext uri="{FF2B5EF4-FFF2-40B4-BE49-F238E27FC236}">
                <a16:creationId xmlns:a16="http://schemas.microsoft.com/office/drawing/2014/main" id="{A0FB3333-4F37-3447-8778-73B169D38A93}"/>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39" name="矩形 38">
            <a:hlinkClick r:id="rId39" action="ppaction://hlinksldjump"/>
            <a:extLst>
              <a:ext uri="{FF2B5EF4-FFF2-40B4-BE49-F238E27FC236}">
                <a16:creationId xmlns:a16="http://schemas.microsoft.com/office/drawing/2014/main" id="{1F9CA062-FC6D-281C-845B-EBB9C49A567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DFFFA33D-6EF4-1682-F2D6-5CFB1B776C8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37" name="矩形 36">
            <a:hlinkClick r:id="rId40" action="ppaction://hlinksldjump"/>
            <a:extLst>
              <a:ext uri="{FF2B5EF4-FFF2-40B4-BE49-F238E27FC236}">
                <a16:creationId xmlns:a16="http://schemas.microsoft.com/office/drawing/2014/main" id="{6900C8D2-464D-7B63-5958-84A7664294AB}"/>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63206B16-388F-B410-0D59-4D09E5D6208D}"/>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D075F8B5-817C-9E0C-5243-304900B310CA}"/>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3187355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DC7998-BAD1-45E1-07F7-F4D43DAF35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5DC7998-BAD1-45E1-07F7-F4D43DAF35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Language-Guided Grasping——Introduction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语言引导抓取的概念已经从多模态大语言模型中发展出来，它结合了 </a:t>
            </a:r>
            <a:r>
              <a:rPr lang="en-US" altLang="zh-CN" dirty="0"/>
              <a:t>MLMs</a:t>
            </a:r>
            <a:r>
              <a:rPr lang="zh-CN" altLang="en-US" dirty="0"/>
              <a:t>，使智能体能够进行语义场景推理。 这使得智能体能够基于隐式或显式的人类指令执行抓取操作。随着 </a:t>
            </a:r>
            <a:r>
              <a:rPr lang="en-US" altLang="zh-CN" dirty="0"/>
              <a:t>LLMs </a:t>
            </a:r>
            <a:r>
              <a:rPr lang="zh-CN" altLang="en-US" dirty="0"/>
              <a:t>的发展，研究人员对该主题的兴趣日益浓厚。 目前，抓取研究越来越关注开放世界场景，强调开放集泛化方法。 通过利用 </a:t>
            </a:r>
            <a:r>
              <a:rPr lang="en-US" altLang="zh-CN" dirty="0"/>
              <a:t>MLMs </a:t>
            </a:r>
            <a:r>
              <a:rPr lang="zh-CN" altLang="en-US" dirty="0"/>
              <a:t>的泛化能力，机器人可以以更高的智能和效率在开放世界环境中执行抓取任务</a:t>
            </a:r>
            <a:endParaRPr lang="en-US" dirty="0"/>
          </a:p>
        </p:txBody>
      </p:sp>
    </p:spTree>
    <p:extLst>
      <p:ext uri="{BB962C8B-B14F-4D97-AF65-F5344CB8AC3E}">
        <p14:creationId xmlns:p14="http://schemas.microsoft.com/office/powerpoint/2010/main" val="21260333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F1AA9FE-934C-B140-365B-2DA1D3E5B09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FF1AA9FE-934C-B140-365B-2DA1D3E5B0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Language-Guided Grasping——</a:t>
            </a:r>
            <a:r>
              <a:rPr lang="zh-CN" altLang="en-US" sz="4400" b="1" dirty="0">
                <a:solidFill>
                  <a:schemeClr val="tx1"/>
                </a:solidFill>
              </a:rPr>
              <a:t>分类</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68449"/>
            <a:ext cx="10515600" cy="5032375"/>
          </a:xfrm>
        </p:spPr>
        <p:txBody>
          <a:bodyPr>
            <a:normAutofit/>
          </a:bodyPr>
          <a:lstStyle/>
          <a:p>
            <a:r>
              <a:rPr lang="zh-CN" altLang="en-US" dirty="0"/>
              <a:t>显式指令</a:t>
            </a:r>
            <a:endParaRPr lang="en-US" altLang="zh-CN" dirty="0"/>
          </a:p>
          <a:p>
            <a:pPr lvl="1"/>
            <a:r>
              <a:rPr lang="zh-CN" altLang="en-US" dirty="0"/>
              <a:t>式指令明确指定要抓取的目标的类别，例如香蕉或苹果</a:t>
            </a:r>
            <a:endParaRPr lang="en-US" altLang="zh-CN" dirty="0"/>
          </a:p>
          <a:p>
            <a:r>
              <a:rPr lang="zh-CN" altLang="en-US" dirty="0"/>
              <a:t>隐式指令</a:t>
            </a:r>
            <a:endParaRPr lang="en-US" altLang="zh-CN" dirty="0"/>
          </a:p>
          <a:p>
            <a:pPr lvl="1"/>
            <a:r>
              <a:rPr lang="zh-CN" altLang="en-US" dirty="0"/>
              <a:t>隐式指令需要推理来识别要抓取的对象或对象的某个部分，这涉及空间推理和逻辑推理</a:t>
            </a:r>
            <a:endParaRPr lang="en-US" altLang="zh-CN" dirty="0"/>
          </a:p>
          <a:p>
            <a:pPr lvl="2"/>
            <a:r>
              <a:rPr lang="zh-CN" altLang="en-US" dirty="0"/>
              <a:t>空间推理</a:t>
            </a:r>
            <a:endParaRPr lang="en-US" altLang="zh-CN" dirty="0"/>
          </a:p>
          <a:p>
            <a:pPr lvl="3"/>
            <a:r>
              <a:rPr lang="zh-CN" altLang="en-US" dirty="0"/>
              <a:t>空间推理指的是可能包含要抓取的对象或部分的空间关系的指令，需要根据场景中对象的 空间关系推断抓取姿势。 例如，“抓住棕色纸巾盒右侧的键盘” 涉及理解和推断对象的空间排列</a:t>
            </a:r>
            <a:endParaRPr lang="en-US" altLang="zh-CN" dirty="0"/>
          </a:p>
          <a:p>
            <a:pPr lvl="2"/>
            <a:r>
              <a:rPr lang="zh-CN" altLang="en-US" dirty="0"/>
              <a:t>逻辑推理</a:t>
            </a:r>
            <a:endParaRPr lang="en-US" altLang="zh-CN" dirty="0"/>
          </a:p>
          <a:p>
            <a:pPr lvl="3"/>
            <a:r>
              <a:rPr lang="zh-CN" altLang="en-US" dirty="0"/>
              <a:t>逻辑推理涉及可能包含逻辑关系的指令，这些逻辑关系需要推理来辨别 人类意图，然后抓取目标。 例如，“我渴了，你能给我点喝的吗？” 会促使代理可能递过一杯水或一瓶饮料。 代理必须确保液体在交接过程中不会洒出来，从而产生合理的抓取姿势</a:t>
            </a:r>
            <a:endParaRPr lang="en-US" altLang="zh-CN" dirty="0"/>
          </a:p>
          <a:p>
            <a:pPr lvl="2"/>
            <a:r>
              <a:rPr lang="zh-CN" altLang="en-US" dirty="0">
                <a:solidFill>
                  <a:srgbClr val="FF0000"/>
                </a:solidFill>
              </a:rPr>
              <a:t>在这两种情况下，将语义理解与空间和逻辑推理相结合，使代理能够有效准确地执行复杂的抓取任务</a:t>
            </a:r>
            <a:endParaRPr lang="en-US" dirty="0">
              <a:solidFill>
                <a:srgbClr val="FF0000"/>
              </a:solidFill>
            </a:endParaRPr>
          </a:p>
        </p:txBody>
      </p:sp>
    </p:spTree>
    <p:extLst>
      <p:ext uri="{BB962C8B-B14F-4D97-AF65-F5344CB8AC3E}">
        <p14:creationId xmlns:p14="http://schemas.microsoft.com/office/powerpoint/2010/main" val="143817108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140683C5-C3FF-9F19-B879-0D2142FA0118}"/>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2" name="矩形 61">
            <a:hlinkClick r:id="rId32" action="ppaction://hlinksldjump"/>
            <a:extLst>
              <a:ext uri="{FF2B5EF4-FFF2-40B4-BE49-F238E27FC236}">
                <a16:creationId xmlns:a16="http://schemas.microsoft.com/office/drawing/2014/main" id="{B1E04A30-1442-B5ED-AF77-3939E0DDDAE8}"/>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61" name="矩形 60">
            <a:hlinkClick r:id="rId32" action="ppaction://hlinksldjump"/>
            <a:extLst>
              <a:ext uri="{FF2B5EF4-FFF2-40B4-BE49-F238E27FC236}">
                <a16:creationId xmlns:a16="http://schemas.microsoft.com/office/drawing/2014/main" id="{FA93C80F-C77B-B943-5D38-85F7B27B0EF2}"/>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60" name="矩形 59">
            <a:extLst>
              <a:ext uri="{FF2B5EF4-FFF2-40B4-BE49-F238E27FC236}">
                <a16:creationId xmlns:a16="http://schemas.microsoft.com/office/drawing/2014/main" id="{4E760B52-D702-34D5-719F-8555FC21BE34}"/>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9" name="矩形 58">
            <a:hlinkClick r:id="rId33" action="ppaction://hlinksldjump"/>
            <a:extLst>
              <a:ext uri="{FF2B5EF4-FFF2-40B4-BE49-F238E27FC236}">
                <a16:creationId xmlns:a16="http://schemas.microsoft.com/office/drawing/2014/main" id="{D993DAA9-D10A-FF33-3DB0-D049AF43764D}"/>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58" name="矩形 57">
            <a:hlinkClick r:id="rId33" action="ppaction://hlinksldjump"/>
            <a:extLst>
              <a:ext uri="{FF2B5EF4-FFF2-40B4-BE49-F238E27FC236}">
                <a16:creationId xmlns:a16="http://schemas.microsoft.com/office/drawing/2014/main" id="{01227706-1094-03E5-DDA6-123E41AC082E}"/>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57" name="矩形 56">
            <a:hlinkClick r:id="rId33" action="ppaction://hlinksldjump"/>
            <a:extLst>
              <a:ext uri="{FF2B5EF4-FFF2-40B4-BE49-F238E27FC236}">
                <a16:creationId xmlns:a16="http://schemas.microsoft.com/office/drawing/2014/main" id="{210C7D41-C0C8-9EF7-DB62-A0C096879CDA}"/>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56" name="矩形 55">
            <a:hlinkClick r:id="rId34" action="ppaction://hlinksldjump"/>
            <a:extLst>
              <a:ext uri="{FF2B5EF4-FFF2-40B4-BE49-F238E27FC236}">
                <a16:creationId xmlns:a16="http://schemas.microsoft.com/office/drawing/2014/main" id="{352CF650-4AAB-EC15-A158-7DBA5651DE44}"/>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55" name="矩形 54">
            <a:hlinkClick r:id="rId34" action="ppaction://hlinksldjump"/>
            <a:extLst>
              <a:ext uri="{FF2B5EF4-FFF2-40B4-BE49-F238E27FC236}">
                <a16:creationId xmlns:a16="http://schemas.microsoft.com/office/drawing/2014/main" id="{8059D9C1-D9C1-84BB-42A0-C8F521664935}"/>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54" name="矩形 53">
            <a:hlinkClick r:id="rId34" action="ppaction://hlinksldjump"/>
            <a:extLst>
              <a:ext uri="{FF2B5EF4-FFF2-40B4-BE49-F238E27FC236}">
                <a16:creationId xmlns:a16="http://schemas.microsoft.com/office/drawing/2014/main" id="{AC002F7F-4FFA-5C42-3CA1-EE6AD811AAF4}"/>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53" name="矩形 52">
            <a:hlinkClick r:id="rId35" action="ppaction://hlinksldjump"/>
            <a:extLst>
              <a:ext uri="{FF2B5EF4-FFF2-40B4-BE49-F238E27FC236}">
                <a16:creationId xmlns:a16="http://schemas.microsoft.com/office/drawing/2014/main" id="{AFBF7359-6651-B05E-59AD-A277A8F79529}"/>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52" name="矩形 51">
            <a:hlinkClick r:id="rId35" action="ppaction://hlinksldjump"/>
            <a:extLst>
              <a:ext uri="{FF2B5EF4-FFF2-40B4-BE49-F238E27FC236}">
                <a16:creationId xmlns:a16="http://schemas.microsoft.com/office/drawing/2014/main" id="{9D37FEC8-A7F0-A3D0-40F5-90600D30E75F}"/>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51" name="矩形 50">
            <a:hlinkClick r:id="rId35" action="ppaction://hlinksldjump"/>
            <a:extLst>
              <a:ext uri="{FF2B5EF4-FFF2-40B4-BE49-F238E27FC236}">
                <a16:creationId xmlns:a16="http://schemas.microsoft.com/office/drawing/2014/main" id="{7FF31F24-E54F-CE7A-29F6-21C70899DE09}"/>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50" name="矩形 49">
            <a:hlinkClick r:id="rId36" action="ppaction://hlinksldjump"/>
            <a:extLst>
              <a:ext uri="{FF2B5EF4-FFF2-40B4-BE49-F238E27FC236}">
                <a16:creationId xmlns:a16="http://schemas.microsoft.com/office/drawing/2014/main" id="{811C2B64-5D42-0FA6-ED1B-EDB489E704C3}"/>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49" name="矩形 48">
            <a:hlinkClick r:id="rId36" action="ppaction://hlinksldjump"/>
            <a:extLst>
              <a:ext uri="{FF2B5EF4-FFF2-40B4-BE49-F238E27FC236}">
                <a16:creationId xmlns:a16="http://schemas.microsoft.com/office/drawing/2014/main" id="{9C620119-AA67-14FA-9FAD-1E0DF8505ABF}"/>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48" name="矩形 47">
            <a:hlinkClick r:id="rId36" action="ppaction://hlinksldjump"/>
            <a:extLst>
              <a:ext uri="{FF2B5EF4-FFF2-40B4-BE49-F238E27FC236}">
                <a16:creationId xmlns:a16="http://schemas.microsoft.com/office/drawing/2014/main" id="{FA5FD4AE-951A-A2B8-E8C1-9BA0A73CEA1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7" name="矩形 46">
            <a:hlinkClick r:id="rId37" action="ppaction://hlinksldjump"/>
            <a:extLst>
              <a:ext uri="{FF2B5EF4-FFF2-40B4-BE49-F238E27FC236}">
                <a16:creationId xmlns:a16="http://schemas.microsoft.com/office/drawing/2014/main" id="{6C1B65F7-1288-BEBF-9D56-C3A34CE1318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46" name="矩形 45">
            <a:hlinkClick r:id="rId37" action="ppaction://hlinksldjump"/>
            <a:extLst>
              <a:ext uri="{FF2B5EF4-FFF2-40B4-BE49-F238E27FC236}">
                <a16:creationId xmlns:a16="http://schemas.microsoft.com/office/drawing/2014/main" id="{4198125B-C916-DB2B-159A-19C413683DC0}"/>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5" name="矩形 44">
            <a:hlinkClick r:id="rId37" action="ppaction://hlinksldjump"/>
            <a:extLst>
              <a:ext uri="{FF2B5EF4-FFF2-40B4-BE49-F238E27FC236}">
                <a16:creationId xmlns:a16="http://schemas.microsoft.com/office/drawing/2014/main" id="{421422AA-51AC-7D28-2CEC-0AB0D583ECA3}"/>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4" name="矩形 43">
            <a:hlinkClick r:id="rId38" action="ppaction://hlinksldjump"/>
            <a:extLst>
              <a:ext uri="{FF2B5EF4-FFF2-40B4-BE49-F238E27FC236}">
                <a16:creationId xmlns:a16="http://schemas.microsoft.com/office/drawing/2014/main" id="{CF15D61F-3B0F-6B3F-5AFC-C62B910FECC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43" name="矩形 42">
            <a:hlinkClick r:id="rId38" action="ppaction://hlinksldjump"/>
            <a:extLst>
              <a:ext uri="{FF2B5EF4-FFF2-40B4-BE49-F238E27FC236}">
                <a16:creationId xmlns:a16="http://schemas.microsoft.com/office/drawing/2014/main" id="{5A05E497-E1F2-9CF5-0FEA-64F3CE35752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42" name="矩形 41">
            <a:hlinkClick r:id="rId38" action="ppaction://hlinksldjump"/>
            <a:extLst>
              <a:ext uri="{FF2B5EF4-FFF2-40B4-BE49-F238E27FC236}">
                <a16:creationId xmlns:a16="http://schemas.microsoft.com/office/drawing/2014/main" id="{CF06BA39-4C09-FB81-51B9-752DE8B4F20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39" action="ppaction://hlinksldjump"/>
            <a:extLst>
              <a:ext uri="{FF2B5EF4-FFF2-40B4-BE49-F238E27FC236}">
                <a16:creationId xmlns:a16="http://schemas.microsoft.com/office/drawing/2014/main" id="{D0EFF7D0-7AE6-9B09-6153-2040A75F62A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40" name="矩形 39">
            <a:hlinkClick r:id="rId39" action="ppaction://hlinksldjump"/>
            <a:extLst>
              <a:ext uri="{FF2B5EF4-FFF2-40B4-BE49-F238E27FC236}">
                <a16:creationId xmlns:a16="http://schemas.microsoft.com/office/drawing/2014/main" id="{3ACA3190-10D5-4E98-2177-8A84C5FC5535}"/>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39" name="矩形 38">
            <a:hlinkClick r:id="rId39" action="ppaction://hlinksldjump"/>
            <a:extLst>
              <a:ext uri="{FF2B5EF4-FFF2-40B4-BE49-F238E27FC236}">
                <a16:creationId xmlns:a16="http://schemas.microsoft.com/office/drawing/2014/main" id="{0408CF3F-119F-633E-053B-BA4B341C2899}"/>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5FF2FF2C-B3FF-A9B4-D62E-BF4754FD099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37" name="矩形 36">
            <a:hlinkClick r:id="rId40" action="ppaction://hlinksldjump"/>
            <a:extLst>
              <a:ext uri="{FF2B5EF4-FFF2-40B4-BE49-F238E27FC236}">
                <a16:creationId xmlns:a16="http://schemas.microsoft.com/office/drawing/2014/main" id="{0E538294-79B5-BC2F-4829-4B7B20296B41}"/>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898987FE-3FC9-461B-855C-4C9DC141999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DCA783BC-CF80-434C-A00D-2175288EA3EE}"/>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40478692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CE23A6-A336-8EED-7DD0-3EDE5C6200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74CE23A6-A336-8EED-7DD0-3EDE5C62007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End-to-End Approaches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en-US" altLang="zh-CN" sz="2000" dirty="0"/>
              <a:t>CLIPORT </a:t>
            </a:r>
            <a:r>
              <a:rPr lang="zh-CN" altLang="en-US" sz="2000" dirty="0"/>
              <a:t>是一种语言条件模仿学习代理，它将视觉语言预训练模型 </a:t>
            </a:r>
            <a:r>
              <a:rPr lang="en-US" altLang="zh-CN" sz="2000" dirty="0"/>
              <a:t>CLIP </a:t>
            </a:r>
            <a:r>
              <a:rPr lang="zh-CN" altLang="en-US" sz="2000" dirty="0"/>
              <a:t>与 </a:t>
            </a:r>
            <a:r>
              <a:rPr lang="en-US" altLang="zh-CN" sz="2000" dirty="0"/>
              <a:t>Transporter Net </a:t>
            </a:r>
            <a:r>
              <a:rPr lang="zh-CN" altLang="en-US" sz="2000" dirty="0"/>
              <a:t>相结合，创建了一个用于语义理解和抓取生成的端到端双流架构。它使用从虚拟环境收集的大量专家演示数据进行训练，使代理能够执行语义引导的抓取</a:t>
            </a:r>
            <a:endParaRPr lang="en-US" altLang="zh-CN" sz="2000" dirty="0"/>
          </a:p>
          <a:p>
            <a:r>
              <a:rPr lang="zh-CN" altLang="en-US" sz="2000" dirty="0"/>
              <a:t>基于 </a:t>
            </a:r>
            <a:r>
              <a:rPr lang="en-US" altLang="zh-CN" sz="2000" dirty="0"/>
              <a:t>OCID </a:t>
            </a:r>
            <a:r>
              <a:rPr lang="zh-CN" altLang="en-US" sz="2000" dirty="0"/>
              <a:t>数据集，</a:t>
            </a:r>
            <a:r>
              <a:rPr lang="en-US" altLang="zh-CN" sz="2000" dirty="0"/>
              <a:t>CROG </a:t>
            </a:r>
            <a:r>
              <a:rPr lang="zh-CN" altLang="en-US" sz="2000" dirty="0"/>
              <a:t>提出了一个视觉语言抓取数据集，并引入了具有竞争力的端到端基线。它利用 </a:t>
            </a:r>
            <a:r>
              <a:rPr lang="en-US" altLang="zh-CN" sz="2000" dirty="0"/>
              <a:t>CLIP </a:t>
            </a:r>
            <a:r>
              <a:rPr lang="zh-CN" altLang="en-US" sz="2000" dirty="0"/>
              <a:t>的视觉基础能力直接从图像文本对中学习抓取合成</a:t>
            </a:r>
            <a:endParaRPr lang="en-US" altLang="zh-CN" sz="2000" dirty="0"/>
          </a:p>
          <a:p>
            <a:r>
              <a:rPr lang="zh-CN" altLang="en-US" sz="2000" dirty="0"/>
              <a:t>推理抓取介绍了第一个基于 </a:t>
            </a:r>
            <a:r>
              <a:rPr lang="en-US" altLang="zh-CN" sz="2000" dirty="0"/>
              <a:t>GraspNet-1 Billion </a:t>
            </a:r>
            <a:r>
              <a:rPr lang="zh-CN" altLang="en-US" sz="2000" dirty="0"/>
              <a:t>数据集的推理抓取基准数据集，并提出了一种端到端的推理抓取模型。该模型将多模态 </a:t>
            </a:r>
            <a:r>
              <a:rPr lang="en-US" altLang="zh-CN" sz="2000" dirty="0"/>
              <a:t>LLM </a:t>
            </a:r>
            <a:r>
              <a:rPr lang="zh-CN" altLang="en-US" sz="2000" dirty="0"/>
              <a:t>与基于视觉的机器人抓取框架相集成，根据语义和视觉生成抓取</a:t>
            </a:r>
            <a:endParaRPr lang="en-US" altLang="zh-CN" sz="2000" dirty="0"/>
          </a:p>
          <a:p>
            <a:r>
              <a:rPr lang="en-US" altLang="zh-CN" sz="2000" dirty="0" err="1"/>
              <a:t>SemGrasp</a:t>
            </a:r>
            <a:r>
              <a:rPr lang="en-US" altLang="zh-CN" sz="2000" dirty="0"/>
              <a:t> </a:t>
            </a:r>
            <a:r>
              <a:rPr lang="zh-CN" altLang="en-US" sz="2000" dirty="0"/>
              <a:t>是一种基于语义的抓取生成方法，它将语义信息整合到抓取表示中，以生成灵巧的手部抓取姿势。它引入了一种离散表示，将抓取空间与语义空间对齐，从而能够根据语言指令生成抓取姿势</a:t>
            </a:r>
            <a:endParaRPr lang="en-US" altLang="zh-CN" sz="2000" dirty="0"/>
          </a:p>
          <a:p>
            <a:r>
              <a:rPr lang="zh-CN" altLang="en-US" sz="2000" dirty="0"/>
              <a:t>为了便于训练，提出了一种大规模抓取</a:t>
            </a:r>
            <a:r>
              <a:rPr lang="en-US" altLang="zh-CN" sz="2000" dirty="0"/>
              <a:t>-</a:t>
            </a:r>
            <a:r>
              <a:rPr lang="zh-CN" altLang="en-US" sz="2000" dirty="0"/>
              <a:t>文本对齐数据集 </a:t>
            </a:r>
            <a:r>
              <a:rPr lang="en-US" altLang="zh-CN" sz="2000" dirty="0" err="1"/>
              <a:t>CapGrasp</a:t>
            </a:r>
            <a:endParaRPr lang="en-US" sz="2000" dirty="0"/>
          </a:p>
        </p:txBody>
      </p:sp>
    </p:spTree>
    <p:extLst>
      <p:ext uri="{BB962C8B-B14F-4D97-AF65-F5344CB8AC3E}">
        <p14:creationId xmlns:p14="http://schemas.microsoft.com/office/powerpoint/2010/main" val="25899049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extLst>
              <a:ext uri="{FF2B5EF4-FFF2-40B4-BE49-F238E27FC236}">
                <a16:creationId xmlns:a16="http://schemas.microsoft.com/office/drawing/2014/main" id="{DD0DBFE1-0563-E7D1-2652-A7FCB9BC38E5}"/>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62" name="矩形 61">
            <a:hlinkClick r:id="rId32" action="ppaction://hlinksldjump"/>
            <a:extLst>
              <a:ext uri="{FF2B5EF4-FFF2-40B4-BE49-F238E27FC236}">
                <a16:creationId xmlns:a16="http://schemas.microsoft.com/office/drawing/2014/main" id="{5DFCDD6B-CEFA-7ECF-0B7F-313CAAB30C4E}"/>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1" name="矩形 60">
            <a:hlinkClick r:id="rId32" action="ppaction://hlinksldjump"/>
            <a:extLst>
              <a:ext uri="{FF2B5EF4-FFF2-40B4-BE49-F238E27FC236}">
                <a16:creationId xmlns:a16="http://schemas.microsoft.com/office/drawing/2014/main" id="{34697AEA-3C5F-5518-3E6E-1A25BAEC3A8B}"/>
              </a:ext>
            </a:extLst>
          </p:cNvPr>
          <p:cNvSpPr/>
          <p:nvPr>
            <p:custDataLst>
              <p:tags r:id="rId4"/>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60" name="矩形 59">
            <a:hlinkClick r:id="rId32" action="ppaction://hlinksldjump"/>
            <a:extLst>
              <a:ext uri="{FF2B5EF4-FFF2-40B4-BE49-F238E27FC236}">
                <a16:creationId xmlns:a16="http://schemas.microsoft.com/office/drawing/2014/main" id="{FF94B09E-8300-FB3A-2A67-9AD68A2AF79C}"/>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59" name="矩形 58">
            <a:hlinkClick r:id="rId33" action="ppaction://hlinksldjump"/>
            <a:extLst>
              <a:ext uri="{FF2B5EF4-FFF2-40B4-BE49-F238E27FC236}">
                <a16:creationId xmlns:a16="http://schemas.microsoft.com/office/drawing/2014/main" id="{FCEC90EF-E0E0-9A97-AFB7-70EAB445C439}"/>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58" name="矩形 57">
            <a:hlinkClick r:id="rId33" action="ppaction://hlinksldjump"/>
            <a:extLst>
              <a:ext uri="{FF2B5EF4-FFF2-40B4-BE49-F238E27FC236}">
                <a16:creationId xmlns:a16="http://schemas.microsoft.com/office/drawing/2014/main" id="{82556765-DEFF-FF8B-A906-104CEAA875B3}"/>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57" name="矩形 56">
            <a:hlinkClick r:id="rId33" action="ppaction://hlinksldjump"/>
            <a:extLst>
              <a:ext uri="{FF2B5EF4-FFF2-40B4-BE49-F238E27FC236}">
                <a16:creationId xmlns:a16="http://schemas.microsoft.com/office/drawing/2014/main" id="{E2AD4DB2-0103-50BC-A081-DC870D595E4F}"/>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56" name="矩形 55">
            <a:hlinkClick r:id="rId34" action="ppaction://hlinksldjump"/>
            <a:extLst>
              <a:ext uri="{FF2B5EF4-FFF2-40B4-BE49-F238E27FC236}">
                <a16:creationId xmlns:a16="http://schemas.microsoft.com/office/drawing/2014/main" id="{7EEC809D-D391-D848-583F-DD1A4F1DD409}"/>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55" name="矩形 54">
            <a:hlinkClick r:id="rId34" action="ppaction://hlinksldjump"/>
            <a:extLst>
              <a:ext uri="{FF2B5EF4-FFF2-40B4-BE49-F238E27FC236}">
                <a16:creationId xmlns:a16="http://schemas.microsoft.com/office/drawing/2014/main" id="{FD644241-CCB5-A9B6-F501-5C704FF14818}"/>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54" name="矩形 53">
            <a:hlinkClick r:id="rId34" action="ppaction://hlinksldjump"/>
            <a:extLst>
              <a:ext uri="{FF2B5EF4-FFF2-40B4-BE49-F238E27FC236}">
                <a16:creationId xmlns:a16="http://schemas.microsoft.com/office/drawing/2014/main" id="{F2104C95-5014-B0B5-3228-3436AF105AD2}"/>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53" name="矩形 52">
            <a:hlinkClick r:id="rId35" action="ppaction://hlinksldjump"/>
            <a:extLst>
              <a:ext uri="{FF2B5EF4-FFF2-40B4-BE49-F238E27FC236}">
                <a16:creationId xmlns:a16="http://schemas.microsoft.com/office/drawing/2014/main" id="{F0967DFA-DA28-C1F8-9902-3309E7FC542C}"/>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52" name="矩形 51">
            <a:hlinkClick r:id="rId35" action="ppaction://hlinksldjump"/>
            <a:extLst>
              <a:ext uri="{FF2B5EF4-FFF2-40B4-BE49-F238E27FC236}">
                <a16:creationId xmlns:a16="http://schemas.microsoft.com/office/drawing/2014/main" id="{3F6CFFCC-BB9D-8FA7-2BAB-AA9595B90A8F}"/>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51" name="矩形 50">
            <a:hlinkClick r:id="rId35" action="ppaction://hlinksldjump"/>
            <a:extLst>
              <a:ext uri="{FF2B5EF4-FFF2-40B4-BE49-F238E27FC236}">
                <a16:creationId xmlns:a16="http://schemas.microsoft.com/office/drawing/2014/main" id="{0F26F630-71E2-27CB-CDAB-B9CBCA4718CB}"/>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50" name="矩形 49">
            <a:hlinkClick r:id="rId36" action="ppaction://hlinksldjump"/>
            <a:extLst>
              <a:ext uri="{FF2B5EF4-FFF2-40B4-BE49-F238E27FC236}">
                <a16:creationId xmlns:a16="http://schemas.microsoft.com/office/drawing/2014/main" id="{4BA5685E-8391-2C67-F099-04797953302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49" name="矩形 48">
            <a:hlinkClick r:id="rId36" action="ppaction://hlinksldjump"/>
            <a:extLst>
              <a:ext uri="{FF2B5EF4-FFF2-40B4-BE49-F238E27FC236}">
                <a16:creationId xmlns:a16="http://schemas.microsoft.com/office/drawing/2014/main" id="{35F995E9-C4BC-737D-5C89-3C08DD319B0E}"/>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48" name="矩形 47">
            <a:hlinkClick r:id="rId36" action="ppaction://hlinksldjump"/>
            <a:extLst>
              <a:ext uri="{FF2B5EF4-FFF2-40B4-BE49-F238E27FC236}">
                <a16:creationId xmlns:a16="http://schemas.microsoft.com/office/drawing/2014/main" id="{F0EACEEB-E507-977F-EB01-CFD85C68698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7" name="矩形 46">
            <a:hlinkClick r:id="rId37" action="ppaction://hlinksldjump"/>
            <a:extLst>
              <a:ext uri="{FF2B5EF4-FFF2-40B4-BE49-F238E27FC236}">
                <a16:creationId xmlns:a16="http://schemas.microsoft.com/office/drawing/2014/main" id="{39BC94F4-6216-7456-E534-63955B47904E}"/>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46" name="矩形 45">
            <a:hlinkClick r:id="rId37" action="ppaction://hlinksldjump"/>
            <a:extLst>
              <a:ext uri="{FF2B5EF4-FFF2-40B4-BE49-F238E27FC236}">
                <a16:creationId xmlns:a16="http://schemas.microsoft.com/office/drawing/2014/main" id="{65EBA628-8907-8C06-B23C-17437CD77587}"/>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5" name="矩形 44">
            <a:hlinkClick r:id="rId37" action="ppaction://hlinksldjump"/>
            <a:extLst>
              <a:ext uri="{FF2B5EF4-FFF2-40B4-BE49-F238E27FC236}">
                <a16:creationId xmlns:a16="http://schemas.microsoft.com/office/drawing/2014/main" id="{1B643714-E64D-52DE-A198-B92C2A5F7DA6}"/>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4" name="矩形 43">
            <a:hlinkClick r:id="rId38" action="ppaction://hlinksldjump"/>
            <a:extLst>
              <a:ext uri="{FF2B5EF4-FFF2-40B4-BE49-F238E27FC236}">
                <a16:creationId xmlns:a16="http://schemas.microsoft.com/office/drawing/2014/main" id="{A38A6755-61FD-22F6-7FFE-14148941E12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43" name="矩形 42">
            <a:hlinkClick r:id="rId38" action="ppaction://hlinksldjump"/>
            <a:extLst>
              <a:ext uri="{FF2B5EF4-FFF2-40B4-BE49-F238E27FC236}">
                <a16:creationId xmlns:a16="http://schemas.microsoft.com/office/drawing/2014/main" id="{20F74861-ECD3-0AF2-C3B7-E4C23561BFA7}"/>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42" name="矩形 41">
            <a:hlinkClick r:id="rId38" action="ppaction://hlinksldjump"/>
            <a:extLst>
              <a:ext uri="{FF2B5EF4-FFF2-40B4-BE49-F238E27FC236}">
                <a16:creationId xmlns:a16="http://schemas.microsoft.com/office/drawing/2014/main" id="{861129F0-CC84-ABBD-7D2F-A1D14243C3D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39" action="ppaction://hlinksldjump"/>
            <a:extLst>
              <a:ext uri="{FF2B5EF4-FFF2-40B4-BE49-F238E27FC236}">
                <a16:creationId xmlns:a16="http://schemas.microsoft.com/office/drawing/2014/main" id="{1B6A53CC-6D13-7F13-A71D-8B8F502BF47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40" name="矩形 39">
            <a:hlinkClick r:id="rId39" action="ppaction://hlinksldjump"/>
            <a:extLst>
              <a:ext uri="{FF2B5EF4-FFF2-40B4-BE49-F238E27FC236}">
                <a16:creationId xmlns:a16="http://schemas.microsoft.com/office/drawing/2014/main" id="{A3DAA9BD-AC17-392A-E655-13AB186D1707}"/>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39" name="矩形 38">
            <a:hlinkClick r:id="rId39" action="ppaction://hlinksldjump"/>
            <a:extLst>
              <a:ext uri="{FF2B5EF4-FFF2-40B4-BE49-F238E27FC236}">
                <a16:creationId xmlns:a16="http://schemas.microsoft.com/office/drawing/2014/main" id="{329B4B35-CB2D-8A1B-1A9A-AD2D75AA478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E8511064-1F69-7B29-21BF-E7A6D7F2ABB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37" name="矩形 36">
            <a:hlinkClick r:id="rId40" action="ppaction://hlinksldjump"/>
            <a:extLst>
              <a:ext uri="{FF2B5EF4-FFF2-40B4-BE49-F238E27FC236}">
                <a16:creationId xmlns:a16="http://schemas.microsoft.com/office/drawing/2014/main" id="{D9B60A79-428E-B7DA-6EBC-AB1A721DD2C4}"/>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70498D15-E8E6-9D6A-4BFF-947D8891DE6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1F548283-AC66-FDF8-5847-EEA69F5C4E13}"/>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55727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393732-397E-E278-EA68-36A2D4AB05B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393732-397E-E278-EA68-36A2D4AB05B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Humanoid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372374" y="365123"/>
            <a:ext cx="8098872" cy="6127751"/>
          </a:xfrm>
        </p:spPr>
        <p:txBody>
          <a:bodyPr>
            <a:noAutofit/>
          </a:bodyPr>
          <a:lstStyle/>
          <a:p>
            <a:r>
              <a:rPr lang="zh-CN" altLang="en-US" sz="2000" dirty="0"/>
              <a:t>优点：</a:t>
            </a:r>
            <a:endParaRPr lang="en-US" altLang="zh-CN" sz="2000" dirty="0"/>
          </a:p>
          <a:p>
            <a:pPr lvl="1"/>
            <a:r>
              <a:rPr lang="zh-CN" altLang="en-US" sz="1600" dirty="0"/>
              <a:t>类人机器人以其类人的形态而著称，在服务行业、医疗保健和协作环境等领域越来越普遍。 这些机器人可以模仿人类的动作和行为模式，提供个性化的服务和支持。 它们灵巧的双手设计使它们能够执行复杂的任务，这与其他类型的机器人区别开来。这些手通常具有多个自由度和高精度传感器，使它们能够模拟人手的抓取和操作能力，这在医疗手术和精密制造等领域尤为重要</a:t>
            </a:r>
            <a:endParaRPr lang="en-US" altLang="zh-CN" sz="1600" dirty="0"/>
          </a:p>
          <a:p>
            <a:r>
              <a:rPr lang="zh-CN" altLang="en-US" sz="2000" dirty="0"/>
              <a:t>缺点：</a:t>
            </a:r>
            <a:endParaRPr lang="en-US" altLang="zh-CN" sz="2000" dirty="0"/>
          </a:p>
          <a:p>
            <a:pPr lvl="1"/>
            <a:r>
              <a:rPr lang="zh-CN" altLang="en-US" sz="1600" dirty="0"/>
              <a:t>人形机器人在复杂环境中保持运行稳定性和可靠性方面面临挑战，因为它们拥有复杂的控制系统</a:t>
            </a:r>
            <a:r>
              <a:rPr lang="en-US" altLang="zh-CN" sz="1600" dirty="0"/>
              <a:t>. </a:t>
            </a:r>
            <a:r>
              <a:rPr lang="zh-CN" altLang="en-US" sz="1600" dirty="0"/>
              <a:t>这些挑战包括稳健的双足行走控制和灵巧的抓握。此外，传统上基于液压系统的 人形机器人，由于其笨重的结构和高维护成本，正逐渐被电机驱动系统所取代</a:t>
            </a:r>
            <a:r>
              <a:rPr lang="en-US" altLang="zh-CN" sz="1600" dirty="0"/>
              <a:t>. </a:t>
            </a:r>
            <a:r>
              <a:rPr lang="zh-CN" altLang="en-US" sz="1600" dirty="0"/>
              <a:t>最近，</a:t>
            </a:r>
            <a:r>
              <a:rPr lang="en-US" altLang="zh-CN" sz="1600" dirty="0"/>
              <a:t>Tesla </a:t>
            </a:r>
            <a:r>
              <a:rPr lang="zh-CN" altLang="en-US" sz="1600" dirty="0"/>
              <a:t>和 </a:t>
            </a:r>
            <a:r>
              <a:rPr lang="en-US" altLang="zh-CN" sz="1600" dirty="0"/>
              <a:t>Unitree </a:t>
            </a:r>
            <a:r>
              <a:rPr lang="zh-CN" altLang="en-US" sz="1600" dirty="0"/>
              <a:t>机器人公司推出了基于电机系统的人形机器人。随着 </a:t>
            </a:r>
            <a:r>
              <a:rPr lang="en-US" altLang="zh-CN" sz="1600" dirty="0"/>
              <a:t>LLM </a:t>
            </a:r>
            <a:r>
              <a:rPr lang="zh-CN" altLang="en-US" sz="1600" dirty="0"/>
              <a:t>的集成，人形机器人有望智能地处理各种复杂任务，填补制造业、医疗保健和服务业的劳动力缺口，从而提高效率和安全性</a:t>
            </a:r>
            <a:endParaRPr lang="en-US" altLang="zh-CN" sz="1600" dirty="0"/>
          </a:p>
          <a:p>
            <a:r>
              <a:rPr lang="zh-CN" altLang="en-US" sz="2000" dirty="0"/>
              <a:t>品牌：</a:t>
            </a:r>
            <a:endParaRPr lang="en-US" altLang="zh-CN" sz="2000" dirty="0"/>
          </a:p>
          <a:p>
            <a:pPr lvl="1"/>
            <a:r>
              <a:rPr lang="en-US" altLang="zh-CN" sz="1600" dirty="0"/>
              <a:t>Atlas (Boston Dynamics) </a:t>
            </a:r>
            <a:r>
              <a:rPr lang="zh-CN" altLang="en-US" sz="1600" dirty="0"/>
              <a:t>以其卓越的机动性和稳定性而闻名。 </a:t>
            </a:r>
            <a:r>
              <a:rPr lang="en-US" altLang="zh-CN" sz="1600" dirty="0"/>
              <a:t>Atlas </a:t>
            </a:r>
            <a:r>
              <a:rPr lang="zh-CN" altLang="en-US" sz="1600" dirty="0"/>
              <a:t>能够执行复杂的动态动作，例如奔跑、跳跃和翻滚，展示了人形机器人 在高度动态环境中的潜力</a:t>
            </a:r>
            <a:endParaRPr lang="en-US" altLang="zh-CN" sz="1600" dirty="0"/>
          </a:p>
          <a:p>
            <a:pPr lvl="1"/>
            <a:r>
              <a:rPr lang="en-US" altLang="zh-CN" sz="1600" dirty="0"/>
              <a:t>HRP </a:t>
            </a:r>
            <a:r>
              <a:rPr lang="zh-CN" altLang="en-US" sz="1600" dirty="0"/>
              <a:t>系列 </a:t>
            </a:r>
            <a:r>
              <a:rPr lang="en-US" altLang="zh-CN" sz="1600" dirty="0"/>
              <a:t>(AIST) </a:t>
            </a:r>
            <a:r>
              <a:rPr lang="zh-CN" altLang="en-US" sz="1600" dirty="0"/>
              <a:t>被应用于各种研究和工业应用，其设计重点是高稳定性和灵活性，使其在复杂环境中尤其是在与人类合作的任务中有效</a:t>
            </a:r>
            <a:endParaRPr lang="en-US" altLang="zh-CN" sz="1600" dirty="0"/>
          </a:p>
          <a:p>
            <a:pPr lvl="1"/>
            <a:r>
              <a:rPr lang="en-US" altLang="zh-CN" sz="1600" dirty="0"/>
              <a:t>ASIMO (</a:t>
            </a:r>
            <a:r>
              <a:rPr lang="zh-CN" altLang="en-US" sz="1600" dirty="0"/>
              <a:t>本田</a:t>
            </a:r>
            <a:r>
              <a:rPr lang="en-US" altLang="zh-CN" sz="1600" dirty="0"/>
              <a:t>)</a:t>
            </a:r>
            <a:r>
              <a:rPr lang="zh-CN" altLang="en-US" sz="1600" dirty="0"/>
              <a:t>，是最著名的人形机器人之一，能够行走、奔跑、爬楼梯，并识别面部和手势，使其适合于接待和引导服务</a:t>
            </a:r>
            <a:endParaRPr lang="en-US" altLang="zh-CN" sz="1600" dirty="0"/>
          </a:p>
          <a:p>
            <a:pPr lvl="1"/>
            <a:r>
              <a:rPr lang="en-US" altLang="zh-CN" sz="1600" dirty="0"/>
              <a:t>Pepper (</a:t>
            </a:r>
            <a:r>
              <a:rPr lang="zh-CN" altLang="en-US" sz="1600" dirty="0"/>
              <a:t>软银机器人</a:t>
            </a:r>
            <a:r>
              <a:rPr lang="en-US" altLang="zh-CN" sz="1600" dirty="0"/>
              <a:t>)</a:t>
            </a:r>
            <a:r>
              <a:rPr lang="zh-CN" altLang="en-US" sz="1600" dirty="0"/>
              <a:t>，一个小型社交机器人，能够识别情绪并进行自然语言交流，广泛应用于客户服务和教育领域 </a:t>
            </a:r>
            <a:endParaRPr lang="en-US" sz="1600" dirty="0"/>
          </a:p>
        </p:txBody>
      </p:sp>
      <p:pic>
        <p:nvPicPr>
          <p:cNvPr id="8" name="图片 7">
            <a:extLst>
              <a:ext uri="{FF2B5EF4-FFF2-40B4-BE49-F238E27FC236}">
                <a16:creationId xmlns:a16="http://schemas.microsoft.com/office/drawing/2014/main" id="{7122F271-C03A-9E4D-2204-111D971ABFA7}"/>
              </a:ext>
            </a:extLst>
          </p:cNvPr>
          <p:cNvPicPr>
            <a:picLocks noChangeAspect="1"/>
          </p:cNvPicPr>
          <p:nvPr/>
        </p:nvPicPr>
        <p:blipFill rotWithShape="1">
          <a:blip r:embed="rId5"/>
          <a:srcRect t="-1" b="758"/>
          <a:stretch/>
        </p:blipFill>
        <p:spPr>
          <a:xfrm>
            <a:off x="838200" y="1690689"/>
            <a:ext cx="2299283" cy="4486274"/>
          </a:xfrm>
          <a:prstGeom prst="rect">
            <a:avLst/>
          </a:prstGeom>
        </p:spPr>
      </p:pic>
    </p:spTree>
    <p:extLst>
      <p:ext uri="{BB962C8B-B14F-4D97-AF65-F5344CB8AC3E}">
        <p14:creationId xmlns:p14="http://schemas.microsoft.com/office/powerpoint/2010/main" val="341214495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D8644CC-B7C5-3EB2-3BB6-840C1FD167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8D8644CC-B7C5-3EB2-3BB6-840C1FD167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Modular Approaches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875213"/>
          </a:xfrm>
        </p:spPr>
        <p:txBody>
          <a:bodyPr>
            <a:normAutofit/>
          </a:bodyPr>
          <a:lstStyle/>
          <a:p>
            <a:r>
              <a:rPr lang="en-US" altLang="zh-CN" sz="2000" dirty="0"/>
              <a:t>F3RM </a:t>
            </a:r>
            <a:r>
              <a:rPr lang="zh-CN" altLang="en-US" sz="2000" dirty="0"/>
              <a:t>旨在将 </a:t>
            </a:r>
            <a:r>
              <a:rPr lang="en-US" altLang="zh-CN" sz="2000" dirty="0"/>
              <a:t>CLIP </a:t>
            </a:r>
            <a:r>
              <a:rPr lang="zh-CN" altLang="en-US" sz="2000" dirty="0"/>
              <a:t>的文本</a:t>
            </a:r>
            <a:r>
              <a:rPr lang="en-US" altLang="zh-CN" sz="2000" dirty="0"/>
              <a:t>-</a:t>
            </a:r>
            <a:r>
              <a:rPr lang="zh-CN" altLang="en-US" sz="2000" dirty="0"/>
              <a:t>图像先验提升到 </a:t>
            </a:r>
            <a:r>
              <a:rPr lang="en-US" altLang="zh-CN" sz="2000" dirty="0"/>
              <a:t>3D </a:t>
            </a:r>
            <a:r>
              <a:rPr lang="zh-CN" altLang="en-US" sz="2000" dirty="0"/>
              <a:t>空间，使用提取的特征进行语言定位，然后进行抓取生成。 它将精确的 </a:t>
            </a:r>
            <a:r>
              <a:rPr lang="en-US" altLang="zh-CN" sz="2000" dirty="0"/>
              <a:t>3D </a:t>
            </a:r>
            <a:r>
              <a:rPr lang="zh-CN" altLang="en-US" sz="2000" dirty="0"/>
              <a:t>几何形状与来自 </a:t>
            </a:r>
            <a:r>
              <a:rPr lang="en-US" altLang="zh-CN" sz="2000" dirty="0"/>
              <a:t>2D </a:t>
            </a:r>
            <a:r>
              <a:rPr lang="zh-CN" altLang="en-US" sz="2000" dirty="0"/>
              <a:t>基础模型的丰富语义相结合，利用从 </a:t>
            </a:r>
            <a:r>
              <a:rPr lang="en-US" altLang="zh-CN" sz="2000" dirty="0"/>
              <a:t>CLIP </a:t>
            </a:r>
            <a:r>
              <a:rPr lang="zh-CN" altLang="en-US" sz="2000" dirty="0"/>
              <a:t>提取的特征，通过自由文本自然语言指定要操作的对象。 它证明了对看不见的表达式和新对象类别的泛化能力</a:t>
            </a:r>
            <a:endParaRPr lang="en-US" altLang="zh-CN" sz="2000" dirty="0"/>
          </a:p>
          <a:p>
            <a:r>
              <a:rPr lang="en-US" altLang="zh-CN" sz="2000" dirty="0" err="1"/>
              <a:t>GaussianGrasper</a:t>
            </a:r>
            <a:r>
              <a:rPr lang="en-US" altLang="zh-CN" sz="2000" dirty="0"/>
              <a:t> </a:t>
            </a:r>
            <a:r>
              <a:rPr lang="zh-CN" altLang="en-US" sz="2000" dirty="0"/>
              <a:t>利用 </a:t>
            </a:r>
            <a:r>
              <a:rPr lang="en-US" altLang="zh-CN" sz="2000" dirty="0"/>
              <a:t>3D </a:t>
            </a:r>
            <a:r>
              <a:rPr lang="zh-CN" altLang="en-US" sz="2000" dirty="0"/>
              <a:t>高斯场来实现语言引导的抓取任务。 提出的方法首先构建一个 </a:t>
            </a:r>
            <a:r>
              <a:rPr lang="en-US" altLang="zh-CN" sz="2000" dirty="0"/>
              <a:t>3D </a:t>
            </a:r>
            <a:r>
              <a:rPr lang="zh-CN" altLang="en-US" sz="2000" dirty="0"/>
              <a:t>高斯场，然后进行特征蒸馏。 随后，使用提取的特征执行基于语言的定位</a:t>
            </a:r>
            <a:endParaRPr lang="en-US" altLang="zh-CN" sz="2000" dirty="0"/>
          </a:p>
          <a:p>
            <a:r>
              <a:rPr lang="zh-CN" altLang="en-US" sz="2000" dirty="0"/>
              <a:t>最后，基于 </a:t>
            </a:r>
            <a:r>
              <a:rPr lang="en-US" altLang="zh-CN" sz="2000" dirty="0"/>
              <a:t>SOTA </a:t>
            </a:r>
            <a:r>
              <a:rPr lang="zh-CN" altLang="en-US" sz="2000" dirty="0"/>
              <a:t>预训练抓取网络执行抓取姿态生成。 它将开放词汇语义与精确几何形状相结合，能够根据语言指令进行抓取</a:t>
            </a:r>
            <a:endParaRPr lang="en-US" altLang="zh-CN" sz="2000" dirty="0"/>
          </a:p>
          <a:p>
            <a:r>
              <a:rPr lang="zh-CN" altLang="en-US" sz="2000" dirty="0">
                <a:solidFill>
                  <a:srgbClr val="FF0000"/>
                </a:solidFill>
              </a:rPr>
              <a:t>这些方法通过利用端到端和模块化框架来推进语言引导抓取领域，从而增强机器人代理通过自然语言指令理解和执行复杂抓取任务的能力。 具体化的抓取允许机器人与物体交互，从而提高它们在家庭服务和工业制造中的智能和效用。 然而，现有的具体化抓取方法存在局限性，例如依赖于大量数据以及对看不见数据的泛化能力差。 未来的研究将集中在提高代理的普遍性，使机器人能够理解更复杂的语义，掌握更多种类的未见物体，并完成复杂的抓取任务</a:t>
            </a:r>
            <a:endParaRPr lang="en-US" sz="2000" dirty="0">
              <a:solidFill>
                <a:srgbClr val="FF0000"/>
              </a:solidFill>
            </a:endParaRPr>
          </a:p>
        </p:txBody>
      </p:sp>
    </p:spTree>
    <p:extLst>
      <p:ext uri="{BB962C8B-B14F-4D97-AF65-F5344CB8AC3E}">
        <p14:creationId xmlns:p14="http://schemas.microsoft.com/office/powerpoint/2010/main" val="21856381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9E443D52-A411-6056-7F60-38B7DC470E6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56" name="矩形 55">
            <a:hlinkClick r:id="rId29" action="ppaction://hlinksldjump"/>
            <a:extLst>
              <a:ext uri="{FF2B5EF4-FFF2-40B4-BE49-F238E27FC236}">
                <a16:creationId xmlns:a16="http://schemas.microsoft.com/office/drawing/2014/main" id="{185DDAF6-EC37-7E84-9AC2-664AF3A0238B}"/>
              </a:ext>
            </a:extLst>
          </p:cNvPr>
          <p:cNvSpPr/>
          <p:nvPr>
            <p:custDataLst>
              <p:tags r:id="rId3"/>
            </p:custDataLst>
          </p:nvPr>
        </p:nvSpPr>
        <p:spPr>
          <a:xfrm>
            <a:off x="977959" y="4962946"/>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&amp; Future Directions</a:t>
            </a:r>
          </a:p>
        </p:txBody>
      </p:sp>
      <p:sp>
        <p:nvSpPr>
          <p:cNvPr id="55" name="矩形 54">
            <a:hlinkClick r:id="rId29" action="ppaction://hlinksldjump"/>
            <a:extLst>
              <a:ext uri="{FF2B5EF4-FFF2-40B4-BE49-F238E27FC236}">
                <a16:creationId xmlns:a16="http://schemas.microsoft.com/office/drawing/2014/main" id="{53FA449F-4495-B211-1580-6C2BD8C8771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4" name="矩形 53">
            <a:hlinkClick r:id="rId30" action="ppaction://hlinksldjump"/>
            <a:extLst>
              <a:ext uri="{FF2B5EF4-FFF2-40B4-BE49-F238E27FC236}">
                <a16:creationId xmlns:a16="http://schemas.microsoft.com/office/drawing/2014/main" id="{8A78D5C8-1407-CAEE-5E10-B5BCDCAFBB2E}"/>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53" name="矩形 52">
            <a:hlinkClick r:id="rId30" action="ppaction://hlinksldjump"/>
            <a:extLst>
              <a:ext uri="{FF2B5EF4-FFF2-40B4-BE49-F238E27FC236}">
                <a16:creationId xmlns:a16="http://schemas.microsoft.com/office/drawing/2014/main" id="{B6A6B2AC-B7F3-85F9-91F4-484E4421B35D}"/>
              </a:ext>
            </a:extLst>
          </p:cNvPr>
          <p:cNvSpPr/>
          <p:nvPr>
            <p:custDataLst>
              <p:tags r:id="rId6"/>
            </p:custDataLst>
          </p:nvPr>
        </p:nvSpPr>
        <p:spPr>
          <a:xfrm>
            <a:off x="977959" y="4499335"/>
            <a:ext cx="296395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52" name="矩形 51">
            <a:hlinkClick r:id="rId30" action="ppaction://hlinksldjump"/>
            <a:extLst>
              <a:ext uri="{FF2B5EF4-FFF2-40B4-BE49-F238E27FC236}">
                <a16:creationId xmlns:a16="http://schemas.microsoft.com/office/drawing/2014/main" id="{67BB2231-AE44-2796-8D80-C1B6FB1DE93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51" name="矩形 50">
            <a:extLst>
              <a:ext uri="{FF2B5EF4-FFF2-40B4-BE49-F238E27FC236}">
                <a16:creationId xmlns:a16="http://schemas.microsoft.com/office/drawing/2014/main" id="{63916431-B705-7D27-938B-F2E01A5588C2}"/>
              </a:ext>
            </a:extLst>
          </p:cNvPr>
          <p:cNvSpPr/>
          <p:nvPr>
            <p:custDataLst>
              <p:tags r:id="rId8"/>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0" name="矩形 49">
            <a:hlinkClick r:id="rId31" action="ppaction://hlinksldjump"/>
            <a:extLst>
              <a:ext uri="{FF2B5EF4-FFF2-40B4-BE49-F238E27FC236}">
                <a16:creationId xmlns:a16="http://schemas.microsoft.com/office/drawing/2014/main" id="{F3991B32-E19C-CBEA-0261-F68309874F3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49" name="矩形 48">
            <a:hlinkClick r:id="rId31" action="ppaction://hlinksldjump"/>
            <a:extLst>
              <a:ext uri="{FF2B5EF4-FFF2-40B4-BE49-F238E27FC236}">
                <a16:creationId xmlns:a16="http://schemas.microsoft.com/office/drawing/2014/main" id="{2F4707F2-D005-1425-4D24-3F79D4A49667}"/>
              </a:ext>
            </a:extLst>
          </p:cNvPr>
          <p:cNvSpPr/>
          <p:nvPr>
            <p:custDataLst>
              <p:tags r:id="rId10"/>
            </p:custDataLst>
          </p:nvPr>
        </p:nvSpPr>
        <p:spPr>
          <a:xfrm>
            <a:off x="977959" y="403572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48" name="矩形 47">
            <a:hlinkClick r:id="rId31" action="ppaction://hlinksldjump"/>
            <a:extLst>
              <a:ext uri="{FF2B5EF4-FFF2-40B4-BE49-F238E27FC236}">
                <a16:creationId xmlns:a16="http://schemas.microsoft.com/office/drawing/2014/main" id="{58C2C902-DD56-DBD6-F843-98A386D18517}"/>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7" name="矩形 46">
            <a:hlinkClick r:id="rId32" action="ppaction://hlinksldjump"/>
            <a:extLst>
              <a:ext uri="{FF2B5EF4-FFF2-40B4-BE49-F238E27FC236}">
                <a16:creationId xmlns:a16="http://schemas.microsoft.com/office/drawing/2014/main" id="{2504EFD4-2902-4FEE-E47D-AD6871B715F4}"/>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46" name="矩形 45">
            <a:hlinkClick r:id="rId32" action="ppaction://hlinksldjump"/>
            <a:extLst>
              <a:ext uri="{FF2B5EF4-FFF2-40B4-BE49-F238E27FC236}">
                <a16:creationId xmlns:a16="http://schemas.microsoft.com/office/drawing/2014/main" id="{40A6FD1F-5EC8-5AAC-0E16-BB0F699C1DF2}"/>
              </a:ext>
            </a:extLst>
          </p:cNvPr>
          <p:cNvSpPr/>
          <p:nvPr>
            <p:custDataLst>
              <p:tags r:id="rId13"/>
            </p:custDataLst>
          </p:nvPr>
        </p:nvSpPr>
        <p:spPr>
          <a:xfrm>
            <a:off x="977959" y="357211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45" name="矩形 44">
            <a:hlinkClick r:id="rId32" action="ppaction://hlinksldjump"/>
            <a:extLst>
              <a:ext uri="{FF2B5EF4-FFF2-40B4-BE49-F238E27FC236}">
                <a16:creationId xmlns:a16="http://schemas.microsoft.com/office/drawing/2014/main" id="{223B6606-DA7D-CB42-A8FA-B4B5DE5668C7}"/>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4" name="矩形 43">
            <a:hlinkClick r:id="rId33" action="ppaction://hlinksldjump"/>
            <a:extLst>
              <a:ext uri="{FF2B5EF4-FFF2-40B4-BE49-F238E27FC236}">
                <a16:creationId xmlns:a16="http://schemas.microsoft.com/office/drawing/2014/main" id="{D7D1F769-0871-DF2A-6ACB-BDCF908B408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3" name="矩形 42">
            <a:hlinkClick r:id="rId33" action="ppaction://hlinksldjump"/>
            <a:extLst>
              <a:ext uri="{FF2B5EF4-FFF2-40B4-BE49-F238E27FC236}">
                <a16:creationId xmlns:a16="http://schemas.microsoft.com/office/drawing/2014/main" id="{1BCF1900-53EA-29B9-E1A8-0642EF8B9E63}"/>
              </a:ext>
            </a:extLst>
          </p:cNvPr>
          <p:cNvSpPr/>
          <p:nvPr>
            <p:custDataLst>
              <p:tags r:id="rId16"/>
            </p:custDataLst>
          </p:nvPr>
        </p:nvSpPr>
        <p:spPr>
          <a:xfrm>
            <a:off x="977959" y="310850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42" name="矩形 41">
            <a:hlinkClick r:id="rId33" action="ppaction://hlinksldjump"/>
            <a:extLst>
              <a:ext uri="{FF2B5EF4-FFF2-40B4-BE49-F238E27FC236}">
                <a16:creationId xmlns:a16="http://schemas.microsoft.com/office/drawing/2014/main" id="{C8F9D34A-831F-1786-F334-D79B57C640BA}"/>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1" name="矩形 40">
            <a:hlinkClick r:id="rId34" action="ppaction://hlinksldjump"/>
            <a:extLst>
              <a:ext uri="{FF2B5EF4-FFF2-40B4-BE49-F238E27FC236}">
                <a16:creationId xmlns:a16="http://schemas.microsoft.com/office/drawing/2014/main" id="{C19CF1FF-621D-7AE9-8516-D03F51CA357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40" name="矩形 39">
            <a:hlinkClick r:id="rId34" action="ppaction://hlinksldjump"/>
            <a:extLst>
              <a:ext uri="{FF2B5EF4-FFF2-40B4-BE49-F238E27FC236}">
                <a16:creationId xmlns:a16="http://schemas.microsoft.com/office/drawing/2014/main" id="{0740023C-D613-0D97-4AD0-AF443B45FA97}"/>
              </a:ext>
            </a:extLst>
          </p:cNvPr>
          <p:cNvSpPr/>
          <p:nvPr>
            <p:custDataLst>
              <p:tags r:id="rId19"/>
            </p:custDataLst>
          </p:nvPr>
        </p:nvSpPr>
        <p:spPr>
          <a:xfrm>
            <a:off x="977959" y="264489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39" name="矩形 38">
            <a:hlinkClick r:id="rId34" action="ppaction://hlinksldjump"/>
            <a:extLst>
              <a:ext uri="{FF2B5EF4-FFF2-40B4-BE49-F238E27FC236}">
                <a16:creationId xmlns:a16="http://schemas.microsoft.com/office/drawing/2014/main" id="{7647225B-DC6C-D175-6DFC-7CEA8EBBD643}"/>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8" name="矩形 37">
            <a:hlinkClick r:id="rId35" action="ppaction://hlinksldjump"/>
            <a:extLst>
              <a:ext uri="{FF2B5EF4-FFF2-40B4-BE49-F238E27FC236}">
                <a16:creationId xmlns:a16="http://schemas.microsoft.com/office/drawing/2014/main" id="{A11D591F-5DBD-F456-B38C-2916AFB9280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37" name="矩形 36">
            <a:hlinkClick r:id="rId35" action="ppaction://hlinksldjump"/>
            <a:extLst>
              <a:ext uri="{FF2B5EF4-FFF2-40B4-BE49-F238E27FC236}">
                <a16:creationId xmlns:a16="http://schemas.microsoft.com/office/drawing/2014/main" id="{A48597FB-7B0F-2CFE-7744-0F7C5938DCA4}"/>
              </a:ext>
            </a:extLst>
          </p:cNvPr>
          <p:cNvSpPr/>
          <p:nvPr>
            <p:custDataLst>
              <p:tags r:id="rId22"/>
            </p:custDataLst>
          </p:nvPr>
        </p:nvSpPr>
        <p:spPr>
          <a:xfrm>
            <a:off x="977959" y="218128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36" name="矩形 35">
            <a:hlinkClick r:id="rId35" action="ppaction://hlinksldjump"/>
            <a:extLst>
              <a:ext uri="{FF2B5EF4-FFF2-40B4-BE49-F238E27FC236}">
                <a16:creationId xmlns:a16="http://schemas.microsoft.com/office/drawing/2014/main" id="{BCFC2D17-AD25-0C13-148C-E3C5CDFC664A}"/>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A576206B-DD78-5CCA-1EC1-F6DFDCF2F0F9}"/>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34" name="矩形 33">
            <a:hlinkClick r:id="rId36" action="ppaction://hlinksldjump"/>
            <a:extLst>
              <a:ext uri="{FF2B5EF4-FFF2-40B4-BE49-F238E27FC236}">
                <a16:creationId xmlns:a16="http://schemas.microsoft.com/office/drawing/2014/main" id="{A440EE9D-4B7F-2F81-B619-846F9BA8251E}"/>
              </a:ext>
            </a:extLst>
          </p:cNvPr>
          <p:cNvSpPr/>
          <p:nvPr>
            <p:custDataLst>
              <p:tags r:id="rId25"/>
            </p:custDataLst>
          </p:nvPr>
        </p:nvSpPr>
        <p:spPr>
          <a:xfrm>
            <a:off x="977959" y="171767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398F3AF0-BCC8-7511-A505-CFCB1A3261DE}"/>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33BE2301-19E1-EAC5-1DBA-0B2949DB5DEB}"/>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82038709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D129384-628E-7A5E-6A1B-D9C9B3C87BA1}"/>
              </a:ext>
            </a:extLst>
          </p:cNvPr>
          <p:cNvGraphicFramePr>
            <a:graphicFrameLocks noChangeAspect="1"/>
          </p:cNvGraphicFramePr>
          <p:nvPr>
            <p:custDataLst>
              <p:tags r:id="rId1"/>
            </p:custDataLst>
            <p:extLst>
              <p:ext uri="{D42A27DB-BD31-4B8C-83A1-F6EECF244321}">
                <p14:modId xmlns:p14="http://schemas.microsoft.com/office/powerpoint/2010/main" val="2630072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聊天或短信&#10;&#10;描述已自动生成">
            <a:extLst>
              <a:ext uri="{FF2B5EF4-FFF2-40B4-BE49-F238E27FC236}">
                <a16:creationId xmlns:a16="http://schemas.microsoft.com/office/drawing/2014/main" id="{6FC78505-372D-1306-7632-DEDCFBD4BF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905" y="939233"/>
            <a:ext cx="10196189" cy="4979534"/>
          </a:xfrm>
          <a:prstGeom prst="rect">
            <a:avLst/>
          </a:prstGeom>
        </p:spPr>
      </p:pic>
    </p:spTree>
    <p:extLst>
      <p:ext uri="{BB962C8B-B14F-4D97-AF65-F5344CB8AC3E}">
        <p14:creationId xmlns:p14="http://schemas.microsoft.com/office/powerpoint/2010/main" val="127645330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hlinkClick r:id="rId17" action="ppaction://hlinksldjump"/>
            <a:extLst>
              <a:ext uri="{FF2B5EF4-FFF2-40B4-BE49-F238E27FC236}">
                <a16:creationId xmlns:a16="http://schemas.microsoft.com/office/drawing/2014/main" id="{C4901743-967B-2A1E-676E-B183306B8C16}"/>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32" name="矩形 31">
            <a:hlinkClick r:id="rId17" action="ppaction://hlinksldjump"/>
            <a:extLst>
              <a:ext uri="{FF2B5EF4-FFF2-40B4-BE49-F238E27FC236}">
                <a16:creationId xmlns:a16="http://schemas.microsoft.com/office/drawing/2014/main" id="{1F2FBDDA-531F-DE57-D583-16034580D04F}"/>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31" name="矩形 30">
            <a:hlinkClick r:id="rId17" action="ppaction://hlinksldjump"/>
            <a:extLst>
              <a:ext uri="{FF2B5EF4-FFF2-40B4-BE49-F238E27FC236}">
                <a16:creationId xmlns:a16="http://schemas.microsoft.com/office/drawing/2014/main" id="{A0366A0C-B0F3-25EC-C483-D7E0CF1D4C94}"/>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0" name="矩形 29">
            <a:hlinkClick r:id="rId18" action="ppaction://hlinksldjump"/>
            <a:extLst>
              <a:ext uri="{FF2B5EF4-FFF2-40B4-BE49-F238E27FC236}">
                <a16:creationId xmlns:a16="http://schemas.microsoft.com/office/drawing/2014/main" id="{BB101EF2-1FF9-9E36-FF8E-0930687D3563}"/>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29" name="矩形 28">
            <a:hlinkClick r:id="rId18" action="ppaction://hlinksldjump"/>
            <a:extLst>
              <a:ext uri="{FF2B5EF4-FFF2-40B4-BE49-F238E27FC236}">
                <a16:creationId xmlns:a16="http://schemas.microsoft.com/office/drawing/2014/main" id="{524C1599-C718-9AEB-7B8D-7C6217AC4122}"/>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28" name="矩形 27">
            <a:hlinkClick r:id="rId18" action="ppaction://hlinksldjump"/>
            <a:extLst>
              <a:ext uri="{FF2B5EF4-FFF2-40B4-BE49-F238E27FC236}">
                <a16:creationId xmlns:a16="http://schemas.microsoft.com/office/drawing/2014/main" id="{171C5CBE-6A10-27EA-574B-142F44CA16D4}"/>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hlinkClick r:id="rId19" action="ppaction://hlinksldjump"/>
            <a:extLst>
              <a:ext uri="{FF2B5EF4-FFF2-40B4-BE49-F238E27FC236}">
                <a16:creationId xmlns:a16="http://schemas.microsoft.com/office/drawing/2014/main" id="{50F1FA00-CD68-5A01-6922-B5F4EE696C63}"/>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26" name="矩形 25">
            <a:hlinkClick r:id="rId19" action="ppaction://hlinksldjump"/>
            <a:extLst>
              <a:ext uri="{FF2B5EF4-FFF2-40B4-BE49-F238E27FC236}">
                <a16:creationId xmlns:a16="http://schemas.microsoft.com/office/drawing/2014/main" id="{ED9ED053-8DCF-275B-DC27-2732E649703B}"/>
              </a:ext>
            </a:extLst>
          </p:cNvPr>
          <p:cNvSpPr/>
          <p:nvPr>
            <p:custDataLst>
              <p:tags r:id="rId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25" name="矩形 24">
            <a:hlinkClick r:id="rId19" action="ppaction://hlinksldjump"/>
            <a:extLst>
              <a:ext uri="{FF2B5EF4-FFF2-40B4-BE49-F238E27FC236}">
                <a16:creationId xmlns:a16="http://schemas.microsoft.com/office/drawing/2014/main" id="{833D0B0A-C6D4-590F-2D24-02472D69DDA9}"/>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extLst>
              <a:ext uri="{FF2B5EF4-FFF2-40B4-BE49-F238E27FC236}">
                <a16:creationId xmlns:a16="http://schemas.microsoft.com/office/drawing/2014/main" id="{A7369C4E-B94C-1AC2-E7A7-065E2ABBF966}"/>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3" name="矩形 22">
            <a:hlinkClick r:id="rId20" action="ppaction://hlinksldjump"/>
            <a:extLst>
              <a:ext uri="{FF2B5EF4-FFF2-40B4-BE49-F238E27FC236}">
                <a16:creationId xmlns:a16="http://schemas.microsoft.com/office/drawing/2014/main" id="{9C371581-B8D9-A294-87B5-24A41D06BC90}"/>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22" name="矩形 21">
            <a:hlinkClick r:id="rId20" action="ppaction://hlinksldjump"/>
            <a:extLst>
              <a:ext uri="{FF2B5EF4-FFF2-40B4-BE49-F238E27FC236}">
                <a16:creationId xmlns:a16="http://schemas.microsoft.com/office/drawing/2014/main" id="{86AFB5D6-F5F3-380C-2EAE-55C798F9B2BA}"/>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1" name="矩形 20">
            <a:hlinkClick r:id="rId20" action="ppaction://hlinksldjump"/>
            <a:extLst>
              <a:ext uri="{FF2B5EF4-FFF2-40B4-BE49-F238E27FC236}">
                <a16:creationId xmlns:a16="http://schemas.microsoft.com/office/drawing/2014/main" id="{9EFA8828-CB31-507D-24E3-44E0F7F1A573}"/>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0" name="标题 19">
            <a:extLst>
              <a:ext uri="{FF2B5EF4-FFF2-40B4-BE49-F238E27FC236}">
                <a16:creationId xmlns:a16="http://schemas.microsoft.com/office/drawing/2014/main" id="{4E6EE443-EF01-5C96-AC11-FF01F9424D0D}"/>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7438677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1982624" y="5477854"/>
            <a:ext cx="8772970" cy="1380146"/>
          </a:xfrm>
        </p:spPr>
        <p:txBody>
          <a:bodyPr>
            <a:noAutofit/>
          </a:bodyPr>
          <a:lstStyle/>
          <a:p>
            <a:r>
              <a:rPr lang="zh-CN" altLang="en-US" sz="800" dirty="0"/>
              <a:t>具身代理的年代综述</a:t>
            </a:r>
          </a:p>
          <a:p>
            <a:r>
              <a:rPr lang="zh-CN" altLang="en-US" sz="800" dirty="0"/>
              <a:t>不同的颜色表示不同的范式</a:t>
            </a:r>
          </a:p>
          <a:p>
            <a:r>
              <a:rPr lang="en-US" altLang="zh-CN" sz="800" dirty="0"/>
              <a:t>MLM </a:t>
            </a:r>
            <a:r>
              <a:rPr lang="zh-CN" altLang="en-US" sz="800" dirty="0"/>
              <a:t>表示直接感知世界并控制具身的跨模态语言模型</a:t>
            </a:r>
          </a:p>
          <a:p>
            <a:r>
              <a:rPr lang="en-US" altLang="zh-CN" sz="800" dirty="0"/>
              <a:t>VLM </a:t>
            </a:r>
            <a:r>
              <a:rPr lang="zh-CN" altLang="en-US" sz="800" dirty="0"/>
              <a:t>表示具有外部策略模型的视觉语言模型</a:t>
            </a:r>
          </a:p>
          <a:p>
            <a:r>
              <a:rPr lang="en-US" altLang="zh-CN" sz="800" dirty="0"/>
              <a:t>LLM + VLM </a:t>
            </a:r>
            <a:r>
              <a:rPr lang="zh-CN" altLang="en-US" sz="800" dirty="0"/>
              <a:t>表示利用 </a:t>
            </a:r>
            <a:r>
              <a:rPr lang="en-US" altLang="zh-CN" sz="800" dirty="0"/>
              <a:t>VLM </a:t>
            </a:r>
            <a:r>
              <a:rPr lang="zh-CN" altLang="en-US" sz="800" dirty="0"/>
              <a:t>感知世界的基于 </a:t>
            </a:r>
            <a:r>
              <a:rPr lang="en-US" altLang="zh-CN" sz="800" dirty="0"/>
              <a:t>LLM </a:t>
            </a:r>
            <a:r>
              <a:rPr lang="zh-CN" altLang="en-US" sz="800" dirty="0"/>
              <a:t>的代理</a:t>
            </a:r>
          </a:p>
          <a:p>
            <a:r>
              <a:rPr lang="en-US" altLang="zh-CN" sz="800" dirty="0"/>
              <a:t>LLM </a:t>
            </a:r>
            <a:r>
              <a:rPr lang="zh-CN" altLang="en-US" sz="800" dirty="0"/>
              <a:t>表示具有视觉上下文和外部策略模型的大型语言模型</a:t>
            </a:r>
            <a:endParaRPr lang="en-US" sz="800" dirty="0"/>
          </a:p>
        </p:txBody>
      </p:sp>
      <p:pic>
        <p:nvPicPr>
          <p:cNvPr id="5" name="图片 4">
            <a:extLst>
              <a:ext uri="{FF2B5EF4-FFF2-40B4-BE49-F238E27FC236}">
                <a16:creationId xmlns:a16="http://schemas.microsoft.com/office/drawing/2014/main" id="{0A282CBA-98C1-258E-8CE5-DE6189AF7580}"/>
              </a:ext>
            </a:extLst>
          </p:cNvPr>
          <p:cNvPicPr>
            <a:picLocks noChangeAspect="1"/>
          </p:cNvPicPr>
          <p:nvPr/>
        </p:nvPicPr>
        <p:blipFill>
          <a:blip r:embed="rId5"/>
          <a:stretch>
            <a:fillRect/>
          </a:stretch>
        </p:blipFill>
        <p:spPr>
          <a:xfrm>
            <a:off x="0" y="1459871"/>
            <a:ext cx="12192000" cy="3938258"/>
          </a:xfrm>
          <a:prstGeom prst="rect">
            <a:avLst/>
          </a:prstGeom>
        </p:spPr>
      </p:pic>
    </p:spTree>
    <p:extLst>
      <p:ext uri="{BB962C8B-B14F-4D97-AF65-F5344CB8AC3E}">
        <p14:creationId xmlns:p14="http://schemas.microsoft.com/office/powerpoint/2010/main" val="113216697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代理被定义为能够感知其环境并采取行动以实现特定目标的自主实体。 </a:t>
            </a:r>
            <a:r>
              <a:rPr lang="en-US" altLang="zh-CN" sz="2000" dirty="0"/>
              <a:t>MLM </a:t>
            </a:r>
            <a:r>
              <a:rPr lang="zh-CN" altLang="en-US" sz="2000" dirty="0"/>
              <a:t>的最新进展进一步扩展了代理在实际场景中的应用。 当这些基于 </a:t>
            </a:r>
            <a:r>
              <a:rPr lang="en-US" altLang="zh-CN" sz="2000" dirty="0"/>
              <a:t>MLM </a:t>
            </a:r>
            <a:r>
              <a:rPr lang="zh-CN" altLang="en-US" sz="2000" dirty="0"/>
              <a:t>的代理在物理实体中具身时，它们可以有效地将他们的能力从虚拟空间转移到物理世界，从而成为具身代理</a:t>
            </a:r>
            <a:endParaRPr lang="en-US" altLang="zh-CN" sz="2000" dirty="0"/>
          </a:p>
          <a:p>
            <a:r>
              <a:rPr lang="zh-CN" altLang="en-US" sz="2000" dirty="0"/>
              <a:t>为了使具身代理能够在信息丰富且复杂的现实世界中运行，具身代理已被开发出以显示强大的跨模态感知、交互和规划能力。 为了完成一项任务，具身代理通常涉及以下过程：</a:t>
            </a:r>
          </a:p>
          <a:p>
            <a:r>
              <a:rPr lang="en-US" altLang="zh-CN" sz="2000" dirty="0"/>
              <a:t>1</a:t>
            </a:r>
            <a:r>
              <a:rPr lang="zh-CN" altLang="en-US" sz="2000" dirty="0"/>
              <a:t>）将抽象和复杂的任务分解为具体的子任务，这被称为高级具身任务规划；</a:t>
            </a:r>
          </a:p>
          <a:p>
            <a:r>
              <a:rPr lang="en-US" altLang="zh-CN" sz="2000" dirty="0"/>
              <a:t>2</a:t>
            </a:r>
            <a:r>
              <a:rPr lang="zh-CN" altLang="en-US" sz="2000" dirty="0"/>
              <a:t>）通过有效利用具身感知和具身交互模型或利用基础模型的策略函数来逐步实施这些子任务，称为低级具身动作规划。</a:t>
            </a:r>
          </a:p>
          <a:p>
            <a:r>
              <a:rPr lang="zh-CN" altLang="en-US" sz="2000" dirty="0"/>
              <a:t>值得注意的是，任务规划涉及在行动之前思考，因此通常被认为是在网络空间中。相反，动作规划必须考虑到与环境的有效交互，以及将此信息反馈给任务规划器以调整任务规划。因此，对于具身代理来说，将它们的能力从网络空间对齐并泛化到物理世界至关重要</a:t>
            </a:r>
            <a:endParaRPr lang="en-US" sz="2000" dirty="0"/>
          </a:p>
        </p:txBody>
      </p:sp>
    </p:spTree>
    <p:extLst>
      <p:ext uri="{BB962C8B-B14F-4D97-AF65-F5344CB8AC3E}">
        <p14:creationId xmlns:p14="http://schemas.microsoft.com/office/powerpoint/2010/main" val="162763665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915111" y="0"/>
            <a:ext cx="10515600" cy="523637"/>
          </a:xfrm>
        </p:spPr>
        <p:txBody>
          <a:bodyPr vert="horz">
            <a:normAutofit fontScale="90000"/>
          </a:bodyPr>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6486258"/>
            <a:ext cx="10515600" cy="371741"/>
          </a:xfrm>
        </p:spPr>
        <p:txBody>
          <a:bodyPr>
            <a:normAutofit/>
          </a:bodyPr>
          <a:lstStyle/>
          <a:p>
            <a:r>
              <a:rPr lang="zh-CN" altLang="en-US" sz="1200" dirty="0"/>
              <a:t>基于具身跨模态基础模型的具身代理的架构，它包含视觉感知模块、高级任务规划模块和低级动作规划模块</a:t>
            </a:r>
            <a:endParaRPr lang="en-US" sz="1200" dirty="0"/>
          </a:p>
        </p:txBody>
      </p:sp>
      <p:pic>
        <p:nvPicPr>
          <p:cNvPr id="6" name="图片 5">
            <a:extLst>
              <a:ext uri="{FF2B5EF4-FFF2-40B4-BE49-F238E27FC236}">
                <a16:creationId xmlns:a16="http://schemas.microsoft.com/office/drawing/2014/main" id="{8E0A5B9F-853E-0C03-3242-7227C5948462}"/>
              </a:ext>
            </a:extLst>
          </p:cNvPr>
          <p:cNvPicPr>
            <a:picLocks noChangeAspect="1"/>
          </p:cNvPicPr>
          <p:nvPr/>
        </p:nvPicPr>
        <p:blipFill>
          <a:blip r:embed="rId5"/>
          <a:stretch>
            <a:fillRect/>
          </a:stretch>
        </p:blipFill>
        <p:spPr>
          <a:xfrm>
            <a:off x="0" y="464279"/>
            <a:ext cx="12192000" cy="5929442"/>
          </a:xfrm>
          <a:prstGeom prst="rect">
            <a:avLst/>
          </a:prstGeom>
        </p:spPr>
      </p:pic>
    </p:spTree>
    <p:extLst>
      <p:ext uri="{BB962C8B-B14F-4D97-AF65-F5344CB8AC3E}">
        <p14:creationId xmlns:p14="http://schemas.microsoft.com/office/powerpoint/2010/main" val="419555488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hlinkClick r:id="rId17" action="ppaction://hlinksldjump"/>
            <a:extLst>
              <a:ext uri="{FF2B5EF4-FFF2-40B4-BE49-F238E27FC236}">
                <a16:creationId xmlns:a16="http://schemas.microsoft.com/office/drawing/2014/main" id="{F35DEC79-3C77-4392-9670-232B477D2288}"/>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32" name="矩形 31">
            <a:hlinkClick r:id="rId17" action="ppaction://hlinksldjump"/>
            <a:extLst>
              <a:ext uri="{FF2B5EF4-FFF2-40B4-BE49-F238E27FC236}">
                <a16:creationId xmlns:a16="http://schemas.microsoft.com/office/drawing/2014/main" id="{57E3BB0A-3C5D-CDD1-E731-AD3EEF2DB22D}"/>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31" name="矩形 30">
            <a:hlinkClick r:id="rId17" action="ppaction://hlinksldjump"/>
            <a:extLst>
              <a:ext uri="{FF2B5EF4-FFF2-40B4-BE49-F238E27FC236}">
                <a16:creationId xmlns:a16="http://schemas.microsoft.com/office/drawing/2014/main" id="{427A0933-2B03-E904-67E0-2860D77CD69B}"/>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0" name="矩形 29">
            <a:hlinkClick r:id="rId18" action="ppaction://hlinksldjump"/>
            <a:extLst>
              <a:ext uri="{FF2B5EF4-FFF2-40B4-BE49-F238E27FC236}">
                <a16:creationId xmlns:a16="http://schemas.microsoft.com/office/drawing/2014/main" id="{ECA38292-D2FF-5A2F-917B-4A81FF29ED18}"/>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29" name="矩形 28">
            <a:hlinkClick r:id="rId18" action="ppaction://hlinksldjump"/>
            <a:extLst>
              <a:ext uri="{FF2B5EF4-FFF2-40B4-BE49-F238E27FC236}">
                <a16:creationId xmlns:a16="http://schemas.microsoft.com/office/drawing/2014/main" id="{DA868ACD-FBDC-BC85-80B0-980E79EAE78B}"/>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28" name="矩形 27">
            <a:hlinkClick r:id="rId18" action="ppaction://hlinksldjump"/>
            <a:extLst>
              <a:ext uri="{FF2B5EF4-FFF2-40B4-BE49-F238E27FC236}">
                <a16:creationId xmlns:a16="http://schemas.microsoft.com/office/drawing/2014/main" id="{719A93C5-50EA-B21B-B7D1-DAA9CF353B53}"/>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extLst>
              <a:ext uri="{FF2B5EF4-FFF2-40B4-BE49-F238E27FC236}">
                <a16:creationId xmlns:a16="http://schemas.microsoft.com/office/drawing/2014/main" id="{AE1C9735-E09F-77FB-C12E-0D0FB1B16A67}"/>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6" name="矩形 25">
            <a:hlinkClick r:id="rId19" action="ppaction://hlinksldjump"/>
            <a:extLst>
              <a:ext uri="{FF2B5EF4-FFF2-40B4-BE49-F238E27FC236}">
                <a16:creationId xmlns:a16="http://schemas.microsoft.com/office/drawing/2014/main" id="{1C60D01D-E15A-DD9B-7A9D-B5833D8098D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25" name="矩形 24">
            <a:hlinkClick r:id="rId19" action="ppaction://hlinksldjump"/>
            <a:extLst>
              <a:ext uri="{FF2B5EF4-FFF2-40B4-BE49-F238E27FC236}">
                <a16:creationId xmlns:a16="http://schemas.microsoft.com/office/drawing/2014/main" id="{78A41571-9A1E-AC83-34AC-F4D09FDD5551}"/>
              </a:ext>
            </a:extLst>
          </p:cNvPr>
          <p:cNvSpPr/>
          <p:nvPr>
            <p:custDataLst>
              <p:tags r:id="rId10"/>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24" name="矩形 23">
            <a:hlinkClick r:id="rId19" action="ppaction://hlinksldjump"/>
            <a:extLst>
              <a:ext uri="{FF2B5EF4-FFF2-40B4-BE49-F238E27FC236}">
                <a16:creationId xmlns:a16="http://schemas.microsoft.com/office/drawing/2014/main" id="{82A8DC76-FB4C-72E9-FDAB-1FCCCA01010E}"/>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3" name="矩形 22">
            <a:hlinkClick r:id="rId20" action="ppaction://hlinksldjump"/>
            <a:extLst>
              <a:ext uri="{FF2B5EF4-FFF2-40B4-BE49-F238E27FC236}">
                <a16:creationId xmlns:a16="http://schemas.microsoft.com/office/drawing/2014/main" id="{8849B56A-2EF9-7F69-2D51-5A3F1043CB2F}"/>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22" name="矩形 21">
            <a:hlinkClick r:id="rId20" action="ppaction://hlinksldjump"/>
            <a:extLst>
              <a:ext uri="{FF2B5EF4-FFF2-40B4-BE49-F238E27FC236}">
                <a16:creationId xmlns:a16="http://schemas.microsoft.com/office/drawing/2014/main" id="{34F4808F-D11C-8C62-A824-FCF201439B14}"/>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1" name="矩形 20">
            <a:hlinkClick r:id="rId20" action="ppaction://hlinksldjump"/>
            <a:extLst>
              <a:ext uri="{FF2B5EF4-FFF2-40B4-BE49-F238E27FC236}">
                <a16:creationId xmlns:a16="http://schemas.microsoft.com/office/drawing/2014/main" id="{42673ED5-9575-53F0-C8C3-6FE3218341AC}"/>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0" name="标题 19">
            <a:extLst>
              <a:ext uri="{FF2B5EF4-FFF2-40B4-BE49-F238E27FC236}">
                <a16:creationId xmlns:a16="http://schemas.microsoft.com/office/drawing/2014/main" id="{9ED75C50-6421-4EFB-214E-B1697E1A5922}"/>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53175320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具身代理需要能够视觉识别环境、听觉理解指令，并理解自身状态，以便进行复杂的交互和操作。 这需要一个模型，该模型集成了多种感官模式和自然语言处理能力，通过整合不同类型的数据来增强代理的理解和决策能力。 因此，具身多模态基础模型正在出现。 最近，谷歌 </a:t>
            </a:r>
            <a:r>
              <a:rPr lang="en-US" altLang="zh-CN" dirty="0"/>
              <a:t>DeepMind </a:t>
            </a:r>
            <a:r>
              <a:rPr lang="zh-CN" altLang="en-US" dirty="0"/>
              <a:t>发现利用基础模型和大型、多样化的数据集是最佳策略。 他们基于机器人 </a:t>
            </a:r>
            <a:r>
              <a:rPr lang="en-US" altLang="zh-CN" dirty="0"/>
              <a:t>Transformer (RT) </a:t>
            </a:r>
            <a:r>
              <a:rPr lang="zh-CN" altLang="en-US" dirty="0"/>
              <a:t>开发了一系列作品，为未来具身代理研究提供了重要见解</a:t>
            </a:r>
            <a:endParaRPr lang="en-US" dirty="0"/>
          </a:p>
        </p:txBody>
      </p:sp>
    </p:spTree>
    <p:extLst>
      <p:ext uri="{BB962C8B-B14F-4D97-AF65-F5344CB8AC3E}">
        <p14:creationId xmlns:p14="http://schemas.microsoft.com/office/powerpoint/2010/main" val="91249185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基础机器人模型取得了重大进展，从 </a:t>
            </a:r>
            <a:r>
              <a:rPr lang="en-US" altLang="zh-CN" dirty="0" err="1"/>
              <a:t>SayCan</a:t>
            </a:r>
            <a:r>
              <a:rPr lang="en-US" altLang="zh-CN" dirty="0"/>
              <a:t> </a:t>
            </a:r>
            <a:r>
              <a:rPr lang="zh-CN" altLang="en-US" dirty="0"/>
              <a:t>的最初方法演变而来，该方法使用三个独立的模型进行规划、</a:t>
            </a:r>
            <a:r>
              <a:rPr lang="en-US" altLang="zh-CN" dirty="0"/>
              <a:t>affordance </a:t>
            </a:r>
            <a:r>
              <a:rPr lang="zh-CN" altLang="en-US" dirty="0"/>
              <a:t>和低级策略。 </a:t>
            </a:r>
            <a:r>
              <a:rPr lang="en-US" altLang="zh-CN" dirty="0"/>
              <a:t>Q-Transformer </a:t>
            </a:r>
            <a:r>
              <a:rPr lang="zh-CN" altLang="en-US" dirty="0"/>
              <a:t>后来统一了</a:t>
            </a:r>
            <a:r>
              <a:rPr lang="en-US" altLang="zh-CN" dirty="0"/>
              <a:t>affordance </a:t>
            </a:r>
            <a:r>
              <a:rPr lang="zh-CN" altLang="en-US" dirty="0"/>
              <a:t>和低级策略，而 </a:t>
            </a:r>
            <a:r>
              <a:rPr lang="en-US" altLang="zh-CN" dirty="0" err="1"/>
              <a:t>PaLM</a:t>
            </a:r>
            <a:r>
              <a:rPr lang="en-US" altLang="zh-CN" dirty="0"/>
              <a:t>-E </a:t>
            </a:r>
            <a:r>
              <a:rPr lang="zh-CN" altLang="en-US" dirty="0"/>
              <a:t>整合了规划和</a:t>
            </a:r>
            <a:r>
              <a:rPr lang="en-US" altLang="zh-CN" dirty="0"/>
              <a:t>affordance</a:t>
            </a:r>
            <a:r>
              <a:rPr lang="zh-CN" altLang="en-US" dirty="0"/>
              <a:t>。 然后，</a:t>
            </a:r>
            <a:r>
              <a:rPr lang="en-US" altLang="zh-CN" dirty="0"/>
              <a:t>RT-2 </a:t>
            </a:r>
            <a:r>
              <a:rPr lang="zh-CN" altLang="en-US" dirty="0"/>
              <a:t>通过将所有三个功能整合到一个模型中取得了突破，从而实现了联合扩展和正向迁移。 这代表了机器人基础模型的重大进步。 </a:t>
            </a:r>
            <a:r>
              <a:rPr lang="en-US" altLang="zh-CN" dirty="0"/>
              <a:t>RT-2 </a:t>
            </a:r>
            <a:r>
              <a:rPr lang="zh-CN" altLang="en-US" dirty="0"/>
              <a:t>引入了视觉</a:t>
            </a:r>
            <a:r>
              <a:rPr lang="en-US" altLang="zh-CN" dirty="0"/>
              <a:t>-</a:t>
            </a:r>
            <a:r>
              <a:rPr lang="zh-CN" altLang="en-US" dirty="0"/>
              <a:t>语言</a:t>
            </a:r>
            <a:r>
              <a:rPr lang="en-US" altLang="zh-CN" dirty="0"/>
              <a:t>-</a:t>
            </a:r>
            <a:r>
              <a:rPr lang="zh-CN" altLang="en-US" dirty="0"/>
              <a:t>动作 </a:t>
            </a:r>
            <a:r>
              <a:rPr lang="en-US" altLang="zh-CN" dirty="0"/>
              <a:t>(VLA) </a:t>
            </a:r>
            <a:r>
              <a:rPr lang="zh-CN" altLang="en-US" dirty="0"/>
              <a:t>模型，该模型具有“思维链”推理能力，能够实现多步语义推理，例如在不同上下文中选择替代工具或饮料。 最终，</a:t>
            </a:r>
            <a:r>
              <a:rPr lang="en-US" altLang="zh-CN" dirty="0"/>
              <a:t>RT-H </a:t>
            </a:r>
            <a:r>
              <a:rPr lang="zh-CN" altLang="en-US" dirty="0"/>
              <a:t>实现了一个端到端的机器人 </a:t>
            </a:r>
            <a:r>
              <a:rPr lang="en-US" altLang="zh-CN" dirty="0"/>
              <a:t>Transformer</a:t>
            </a:r>
            <a:r>
              <a:rPr lang="zh-CN" altLang="en-US" dirty="0"/>
              <a:t>，具有动作层次结构，可以对细粒度的任务规划进行推理</a:t>
            </a:r>
            <a:endParaRPr lang="en-US" dirty="0"/>
          </a:p>
        </p:txBody>
      </p:sp>
    </p:spTree>
    <p:extLst>
      <p:ext uri="{BB962C8B-B14F-4D97-AF65-F5344CB8AC3E}">
        <p14:creationId xmlns:p14="http://schemas.microsoft.com/office/powerpoint/2010/main" val="1571861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extLst>
              <a:ext uri="{FF2B5EF4-FFF2-40B4-BE49-F238E27FC236}">
                <a16:creationId xmlns:a16="http://schemas.microsoft.com/office/drawing/2014/main" id="{F5C93CA0-27C1-3729-221B-7D7012598F5D}"/>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4" name="矩形 73">
            <a:hlinkClick r:id="rId27" action="ppaction://hlinksldjump"/>
            <a:extLst>
              <a:ext uri="{FF2B5EF4-FFF2-40B4-BE49-F238E27FC236}">
                <a16:creationId xmlns:a16="http://schemas.microsoft.com/office/drawing/2014/main" id="{A4B93D1D-0CDF-3D5F-C7F2-BADF39C5EC9B}"/>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73" name="矩形 72">
            <a:hlinkClick r:id="rId27" action="ppaction://hlinksldjump"/>
            <a:extLst>
              <a:ext uri="{FF2B5EF4-FFF2-40B4-BE49-F238E27FC236}">
                <a16:creationId xmlns:a16="http://schemas.microsoft.com/office/drawing/2014/main" id="{C5ED89C5-B6F1-3A10-C46E-C46F79D56BDD}"/>
              </a:ext>
            </a:extLst>
          </p:cNvPr>
          <p:cNvSpPr/>
          <p:nvPr>
            <p:custDataLst>
              <p:tags r:id="rId4"/>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72" name="矩形 71">
            <a:hlinkClick r:id="rId27" action="ppaction://hlinksldjump"/>
            <a:extLst>
              <a:ext uri="{FF2B5EF4-FFF2-40B4-BE49-F238E27FC236}">
                <a16:creationId xmlns:a16="http://schemas.microsoft.com/office/drawing/2014/main" id="{E38D752D-A70E-276C-0B04-863BF6C8F665}"/>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71" name="矩形 70">
            <a:hlinkClick r:id="rId28" action="ppaction://hlinksldjump"/>
            <a:extLst>
              <a:ext uri="{FF2B5EF4-FFF2-40B4-BE49-F238E27FC236}">
                <a16:creationId xmlns:a16="http://schemas.microsoft.com/office/drawing/2014/main" id="{DA6DBB5D-7F07-1603-9F68-4F8B4B1FE2EB}"/>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70" name="矩形 69">
            <a:hlinkClick r:id="rId28" action="ppaction://hlinksldjump"/>
            <a:extLst>
              <a:ext uri="{FF2B5EF4-FFF2-40B4-BE49-F238E27FC236}">
                <a16:creationId xmlns:a16="http://schemas.microsoft.com/office/drawing/2014/main" id="{D442C9AC-5946-C4E8-0F69-1BCF1CCB6EEA}"/>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69" name="矩形 68">
            <a:hlinkClick r:id="rId28" action="ppaction://hlinksldjump"/>
            <a:extLst>
              <a:ext uri="{FF2B5EF4-FFF2-40B4-BE49-F238E27FC236}">
                <a16:creationId xmlns:a16="http://schemas.microsoft.com/office/drawing/2014/main" id="{AC23BECB-7252-36D6-A936-D40AABBFAC60}"/>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68" name="矩形 67">
            <a:hlinkClick r:id="rId29" action="ppaction://hlinksldjump"/>
            <a:extLst>
              <a:ext uri="{FF2B5EF4-FFF2-40B4-BE49-F238E27FC236}">
                <a16:creationId xmlns:a16="http://schemas.microsoft.com/office/drawing/2014/main" id="{B48B5E28-D131-B7B1-1B2F-05A3567E453D}"/>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67" name="矩形 66">
            <a:hlinkClick r:id="rId29" action="ppaction://hlinksldjump"/>
            <a:extLst>
              <a:ext uri="{FF2B5EF4-FFF2-40B4-BE49-F238E27FC236}">
                <a16:creationId xmlns:a16="http://schemas.microsoft.com/office/drawing/2014/main" id="{FF3CE575-E9A0-50A4-9AA7-807FAEE6829A}"/>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66" name="矩形 65">
            <a:hlinkClick r:id="rId29" action="ppaction://hlinksldjump"/>
            <a:extLst>
              <a:ext uri="{FF2B5EF4-FFF2-40B4-BE49-F238E27FC236}">
                <a16:creationId xmlns:a16="http://schemas.microsoft.com/office/drawing/2014/main" id="{10756415-AF40-8E8D-9F44-37D5936605DC}"/>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5" name="矩形 64">
            <a:hlinkClick r:id="rId30" action="ppaction://hlinksldjump"/>
            <a:extLst>
              <a:ext uri="{FF2B5EF4-FFF2-40B4-BE49-F238E27FC236}">
                <a16:creationId xmlns:a16="http://schemas.microsoft.com/office/drawing/2014/main" id="{C36C3DBA-5611-FB6D-A8FE-787AE332BDE5}"/>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64" name="矩形 63">
            <a:hlinkClick r:id="rId30" action="ppaction://hlinksldjump"/>
            <a:extLst>
              <a:ext uri="{FF2B5EF4-FFF2-40B4-BE49-F238E27FC236}">
                <a16:creationId xmlns:a16="http://schemas.microsoft.com/office/drawing/2014/main" id="{14A9A8AD-8049-3807-EF9E-9CF2D45801B4}"/>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63" name="矩形 62">
            <a:hlinkClick r:id="rId30" action="ppaction://hlinksldjump"/>
            <a:extLst>
              <a:ext uri="{FF2B5EF4-FFF2-40B4-BE49-F238E27FC236}">
                <a16:creationId xmlns:a16="http://schemas.microsoft.com/office/drawing/2014/main" id="{E5216CE8-CD25-714E-51D3-944C169EE83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62" name="矩形 61">
            <a:hlinkClick r:id="rId31" action="ppaction://hlinksldjump"/>
            <a:extLst>
              <a:ext uri="{FF2B5EF4-FFF2-40B4-BE49-F238E27FC236}">
                <a16:creationId xmlns:a16="http://schemas.microsoft.com/office/drawing/2014/main" id="{20F34FBF-33AE-04E3-FAA9-7DBDD9231F36}"/>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61" name="矩形 60">
            <a:hlinkClick r:id="rId31" action="ppaction://hlinksldjump"/>
            <a:extLst>
              <a:ext uri="{FF2B5EF4-FFF2-40B4-BE49-F238E27FC236}">
                <a16:creationId xmlns:a16="http://schemas.microsoft.com/office/drawing/2014/main" id="{A2724FF5-5834-33D4-1A7E-2A5C16F0E74E}"/>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60" name="矩形 59">
            <a:hlinkClick r:id="rId31" action="ppaction://hlinksldjump"/>
            <a:extLst>
              <a:ext uri="{FF2B5EF4-FFF2-40B4-BE49-F238E27FC236}">
                <a16:creationId xmlns:a16="http://schemas.microsoft.com/office/drawing/2014/main" id="{0D7D2DC9-7DDC-A463-3FA4-5D7C87E49C49}"/>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59" name="矩形 58">
            <a:hlinkClick r:id="rId32" action="ppaction://hlinksldjump"/>
            <a:extLst>
              <a:ext uri="{FF2B5EF4-FFF2-40B4-BE49-F238E27FC236}">
                <a16:creationId xmlns:a16="http://schemas.microsoft.com/office/drawing/2014/main" id="{E76D988C-8253-5CD4-5715-28D432FCE153}"/>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58" name="矩形 57">
            <a:hlinkClick r:id="rId32" action="ppaction://hlinksldjump"/>
            <a:extLst>
              <a:ext uri="{FF2B5EF4-FFF2-40B4-BE49-F238E27FC236}">
                <a16:creationId xmlns:a16="http://schemas.microsoft.com/office/drawing/2014/main" id="{975090E3-7EBB-21FE-1E42-BF653C28ED2D}"/>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57" name="矩形 56">
            <a:hlinkClick r:id="rId32" action="ppaction://hlinksldjump"/>
            <a:extLst>
              <a:ext uri="{FF2B5EF4-FFF2-40B4-BE49-F238E27FC236}">
                <a16:creationId xmlns:a16="http://schemas.microsoft.com/office/drawing/2014/main" id="{58D1964F-6F47-8D52-051A-EF485CE24784}"/>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56" name="矩形 55">
            <a:hlinkClick r:id="rId33" action="ppaction://hlinksldjump"/>
            <a:extLst>
              <a:ext uri="{FF2B5EF4-FFF2-40B4-BE49-F238E27FC236}">
                <a16:creationId xmlns:a16="http://schemas.microsoft.com/office/drawing/2014/main" id="{2B8B01B7-2DEA-0382-6CD1-9420A4C3236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55" name="矩形 54">
            <a:hlinkClick r:id="rId33" action="ppaction://hlinksldjump"/>
            <a:extLst>
              <a:ext uri="{FF2B5EF4-FFF2-40B4-BE49-F238E27FC236}">
                <a16:creationId xmlns:a16="http://schemas.microsoft.com/office/drawing/2014/main" id="{7FBF3CEF-FA01-C9C5-48EA-8D369CB1F0E8}"/>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4" name="矩形 53">
            <a:hlinkClick r:id="rId33" action="ppaction://hlinksldjump"/>
            <a:extLst>
              <a:ext uri="{FF2B5EF4-FFF2-40B4-BE49-F238E27FC236}">
                <a16:creationId xmlns:a16="http://schemas.microsoft.com/office/drawing/2014/main" id="{22EAB3C3-685B-9808-3F44-2A973598875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52" name="标题 51">
            <a:extLst>
              <a:ext uri="{FF2B5EF4-FFF2-40B4-BE49-F238E27FC236}">
                <a16:creationId xmlns:a16="http://schemas.microsoft.com/office/drawing/2014/main" id="{1F98AB51-C4E2-05C2-06C0-7C30212D6B65}"/>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CFDE0D4-4818-20AA-F43A-2FF20307E94D}"/>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CFDE0D4-4818-20AA-F43A-2FF20307E94D}"/>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42249730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为了解决具身模型的泛化局限性，谷歌与 </a:t>
            </a:r>
            <a:r>
              <a:rPr lang="en-US" altLang="zh-CN" dirty="0"/>
              <a:t>33 </a:t>
            </a:r>
            <a:r>
              <a:rPr lang="zh-CN" altLang="en-US" dirty="0"/>
              <a:t>家领先的学术机构合作创建了全面的开放式具身数据集，该数据集整合了 </a:t>
            </a:r>
            <a:r>
              <a:rPr lang="en-US" altLang="zh-CN" dirty="0"/>
              <a:t>22 </a:t>
            </a:r>
            <a:r>
              <a:rPr lang="zh-CN" altLang="en-US" dirty="0"/>
              <a:t>种不同的数据类型。 他们使用这个数据集训练了通用大型模型 </a:t>
            </a:r>
            <a:r>
              <a:rPr lang="en-US" altLang="zh-CN" dirty="0"/>
              <a:t>RT-X</a:t>
            </a:r>
            <a:r>
              <a:rPr lang="zh-CN" altLang="en-US" dirty="0"/>
              <a:t>。 这也促进了更多开源 </a:t>
            </a:r>
            <a:r>
              <a:rPr lang="en-US" altLang="zh-CN" dirty="0"/>
              <a:t>VLM </a:t>
            </a:r>
            <a:r>
              <a:rPr lang="zh-CN" altLang="en-US" dirty="0"/>
              <a:t>在机器人领域的参与，例如基于 </a:t>
            </a:r>
            <a:r>
              <a:rPr lang="en-US" altLang="zh-CN" dirty="0" err="1"/>
              <a:t>LLaVA</a:t>
            </a:r>
            <a:r>
              <a:rPr lang="en-US" altLang="zh-CN" dirty="0"/>
              <a:t> </a:t>
            </a:r>
            <a:r>
              <a:rPr lang="zh-CN" altLang="en-US" dirty="0"/>
              <a:t>的 </a:t>
            </a:r>
            <a:r>
              <a:rPr lang="en-US" altLang="zh-CN" dirty="0" err="1"/>
              <a:t>EmbodiedGPT</a:t>
            </a:r>
            <a:r>
              <a:rPr lang="en-US" altLang="zh-CN" dirty="0"/>
              <a:t> </a:t>
            </a:r>
            <a:r>
              <a:rPr lang="zh-CN" altLang="en-US" dirty="0"/>
              <a:t>和基于 </a:t>
            </a:r>
            <a:r>
              <a:rPr lang="en-US" altLang="zh-CN" dirty="0"/>
              <a:t>Flamingo </a:t>
            </a:r>
            <a:r>
              <a:rPr lang="zh-CN" altLang="en-US" dirty="0"/>
              <a:t>的 </a:t>
            </a:r>
            <a:r>
              <a:rPr lang="en-US" altLang="zh-CN" dirty="0" err="1"/>
              <a:t>RoboFlamingo</a:t>
            </a:r>
            <a:r>
              <a:rPr lang="zh-CN" altLang="en-US" dirty="0"/>
              <a:t>。 虽然 </a:t>
            </a:r>
            <a:r>
              <a:rPr lang="en-US" altLang="zh-CN" dirty="0"/>
              <a:t>Open X-Embodiment </a:t>
            </a:r>
            <a:r>
              <a:rPr lang="zh-CN" altLang="en-US" dirty="0"/>
              <a:t>提供了大量的数据集，但鉴于具身机器人平台的快速发展，构建数据集仍然是一个挑战。 为了解决这个问题，</a:t>
            </a:r>
            <a:r>
              <a:rPr lang="en-US" altLang="zh-CN" dirty="0" err="1"/>
              <a:t>AutoRT</a:t>
            </a:r>
            <a:r>
              <a:rPr lang="en-US" altLang="zh-CN" dirty="0"/>
              <a:t> </a:t>
            </a:r>
            <a:r>
              <a:rPr lang="zh-CN" altLang="en-US" dirty="0"/>
              <a:t>创建了一个系统，用于将机器人部署到新环境中以收集训练数据，并利用 </a:t>
            </a:r>
            <a:r>
              <a:rPr lang="en-US" altLang="zh-CN" dirty="0"/>
              <a:t>LLM </a:t>
            </a:r>
            <a:r>
              <a:rPr lang="zh-CN" altLang="en-US" dirty="0"/>
              <a:t>通过更全面和多样化的数据来增强学习能力</a:t>
            </a:r>
            <a:endParaRPr lang="en-US" dirty="0"/>
          </a:p>
        </p:txBody>
      </p:sp>
    </p:spTree>
    <p:extLst>
      <p:ext uri="{BB962C8B-B14F-4D97-AF65-F5344CB8AC3E}">
        <p14:creationId xmlns:p14="http://schemas.microsoft.com/office/powerpoint/2010/main" val="151011672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此外，基于 </a:t>
            </a:r>
            <a:r>
              <a:rPr lang="en-US" altLang="zh-CN" dirty="0"/>
              <a:t>Transformer </a:t>
            </a:r>
            <a:r>
              <a:rPr lang="zh-CN" altLang="en-US" dirty="0"/>
              <a:t>的架构面临效率问题，因为具身模型需要较长的上下文，其中包括来自视觉、语言和具身状态的信息，以及与当前执行的任务相关的内存。 例如，</a:t>
            </a:r>
            <a:r>
              <a:rPr lang="en-US" altLang="zh-CN" dirty="0"/>
              <a:t>RT-2 </a:t>
            </a:r>
            <a:r>
              <a:rPr lang="zh-CN" altLang="en-US" dirty="0"/>
              <a:t>尽管表现出色，但推理频率仅为 </a:t>
            </a:r>
            <a:r>
              <a:rPr lang="en-US" altLang="zh-CN" dirty="0"/>
              <a:t>1-3Hz</a:t>
            </a:r>
            <a:r>
              <a:rPr lang="zh-CN" altLang="en-US" dirty="0"/>
              <a:t>。 已经进行了一些努力，例如通过量化和蒸馏来部署模型。 此外，改进模型框架是另一种可行的方法。 </a:t>
            </a:r>
            <a:r>
              <a:rPr lang="en-US" altLang="zh-CN" dirty="0"/>
              <a:t>SARA-RT </a:t>
            </a:r>
            <a:r>
              <a:rPr lang="zh-CN" altLang="en-US" dirty="0"/>
              <a:t>使用更高效的线性注意力，而 </a:t>
            </a:r>
            <a:r>
              <a:rPr lang="en-US" altLang="zh-CN" dirty="0" err="1"/>
              <a:t>RoboMamba</a:t>
            </a:r>
            <a:r>
              <a:rPr lang="en-US" altLang="zh-CN" dirty="0"/>
              <a:t> </a:t>
            </a:r>
            <a:r>
              <a:rPr lang="zh-CN" altLang="en-US" dirty="0"/>
              <a:t>使用 </a:t>
            </a:r>
            <a:r>
              <a:rPr lang="en-US" altLang="zh-CN" dirty="0"/>
              <a:t>mamba </a:t>
            </a:r>
            <a:r>
              <a:rPr lang="zh-CN" altLang="en-US" dirty="0"/>
              <a:t>架构，该架构更适合长序列任务。 这使其能够实现比现有机器人 </a:t>
            </a:r>
            <a:r>
              <a:rPr lang="en-US" altLang="zh-CN" dirty="0"/>
              <a:t>MLM </a:t>
            </a:r>
            <a:r>
              <a:rPr lang="zh-CN" altLang="en-US" dirty="0"/>
              <a:t>快 </a:t>
            </a:r>
            <a:r>
              <a:rPr lang="en-US" altLang="zh-CN" dirty="0"/>
              <a:t>7 </a:t>
            </a:r>
            <a:r>
              <a:rPr lang="zh-CN" altLang="en-US" dirty="0"/>
              <a:t>倍的推理速度</a:t>
            </a:r>
            <a:endParaRPr lang="en-US" dirty="0"/>
          </a:p>
        </p:txBody>
      </p:sp>
    </p:spTree>
    <p:extLst>
      <p:ext uri="{BB962C8B-B14F-4D97-AF65-F5344CB8AC3E}">
        <p14:creationId xmlns:p14="http://schemas.microsoft.com/office/powerpoint/2010/main" val="171222681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fontScale="92500" lnSpcReduction="10000"/>
          </a:bodyPr>
          <a:lstStyle/>
          <a:p>
            <a:r>
              <a:rPr lang="zh-CN" altLang="en-US" dirty="0"/>
              <a:t>基于生成模型的 </a:t>
            </a:r>
            <a:r>
              <a:rPr lang="en-US" altLang="zh-CN" dirty="0"/>
              <a:t>RT </a:t>
            </a:r>
            <a:r>
              <a:rPr lang="zh-CN" altLang="en-US" dirty="0"/>
              <a:t>在高级任务理解和规划方面表现出色，但在低级动作规划方面存在局限性，因为生成模型无法精确生成动作参数，以及高级任务规划与低级动作执行之间的差距。 为了解决这个问题，谷歌推出了 </a:t>
            </a:r>
            <a:r>
              <a:rPr lang="en-US" altLang="zh-CN" dirty="0"/>
              <a:t>RT-Trajectory </a:t>
            </a:r>
            <a:r>
              <a:rPr lang="zh-CN" altLang="en-US" dirty="0"/>
              <a:t>，它通过自动添加机器人轨迹来提供低级视觉线索，用于学习机器人控制策略。 同样，在 </a:t>
            </a:r>
            <a:r>
              <a:rPr lang="en-US" altLang="zh-CN" dirty="0"/>
              <a:t>RT-2 </a:t>
            </a:r>
            <a:r>
              <a:rPr lang="zh-CN" altLang="en-US" dirty="0"/>
              <a:t>框架的基础上，具有动作层次结构的机器人 </a:t>
            </a:r>
            <a:r>
              <a:rPr lang="en-US" altLang="zh-CN" dirty="0"/>
              <a:t>Transformer (RT-H) </a:t>
            </a:r>
            <a:r>
              <a:rPr lang="zh-CN" altLang="en-US" dirty="0"/>
              <a:t>结合了一个层次化的动作框架，通过中间语言动作将高级任务描述与低级机器人运动联系起来。 此外，</a:t>
            </a:r>
            <a:r>
              <a:rPr lang="en-US" altLang="zh-CN" dirty="0"/>
              <a:t>VLA </a:t>
            </a:r>
            <a:r>
              <a:rPr lang="zh-CN" altLang="en-US" dirty="0"/>
              <a:t>模型仅在与 </a:t>
            </a:r>
            <a:r>
              <a:rPr lang="en-US" altLang="zh-CN" dirty="0"/>
              <a:t>VLM </a:t>
            </a:r>
            <a:r>
              <a:rPr lang="zh-CN" altLang="en-US" dirty="0"/>
              <a:t>相关的高级规划和 </a:t>
            </a:r>
            <a:r>
              <a:rPr lang="en-US" altLang="zh-CN" dirty="0"/>
              <a:t>affordance </a:t>
            </a:r>
            <a:r>
              <a:rPr lang="zh-CN" altLang="en-US" dirty="0"/>
              <a:t>任务中表现出涌现能力。 它们未能展示低级物理交互中的新技能，并且受到数据集中的技能类别的限制，导致动作笨拙。 未来研究应将强化学习整合到大型模型的训练框架中，以提高泛化能力，使 </a:t>
            </a:r>
            <a:r>
              <a:rPr lang="en-US" altLang="zh-CN" dirty="0"/>
              <a:t>VLA </a:t>
            </a:r>
            <a:r>
              <a:rPr lang="zh-CN" altLang="en-US" dirty="0"/>
              <a:t>模型能够在现实环境中自主学习和优化低级物理交互策略，从而更灵活准确地执行各种物理动作</a:t>
            </a:r>
            <a:endParaRPr lang="en-US" dirty="0"/>
          </a:p>
        </p:txBody>
      </p:sp>
    </p:spTree>
    <p:extLst>
      <p:ext uri="{BB962C8B-B14F-4D97-AF65-F5344CB8AC3E}">
        <p14:creationId xmlns:p14="http://schemas.microsoft.com/office/powerpoint/2010/main" val="143710863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1C549FCC-08B4-85E5-86B6-CD39845450D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56" name="矩形 55">
            <a:hlinkClick r:id="rId29" action="ppaction://hlinksldjump"/>
            <a:extLst>
              <a:ext uri="{FF2B5EF4-FFF2-40B4-BE49-F238E27FC236}">
                <a16:creationId xmlns:a16="http://schemas.microsoft.com/office/drawing/2014/main" id="{165B9F21-B9F2-8450-6105-16480234CA79}"/>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55" name="矩形 54">
            <a:hlinkClick r:id="rId29" action="ppaction://hlinksldjump"/>
            <a:extLst>
              <a:ext uri="{FF2B5EF4-FFF2-40B4-BE49-F238E27FC236}">
                <a16:creationId xmlns:a16="http://schemas.microsoft.com/office/drawing/2014/main" id="{3CBFCC13-DE5E-F2B7-9857-C34AED7D257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4" name="矩形 53">
            <a:hlinkClick r:id="rId30" action="ppaction://hlinksldjump"/>
            <a:extLst>
              <a:ext uri="{FF2B5EF4-FFF2-40B4-BE49-F238E27FC236}">
                <a16:creationId xmlns:a16="http://schemas.microsoft.com/office/drawing/2014/main" id="{84D90D09-8D08-C139-AE84-75410EF4C8B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53" name="矩形 52">
            <a:hlinkClick r:id="rId30" action="ppaction://hlinksldjump"/>
            <a:extLst>
              <a:ext uri="{FF2B5EF4-FFF2-40B4-BE49-F238E27FC236}">
                <a16:creationId xmlns:a16="http://schemas.microsoft.com/office/drawing/2014/main" id="{BBAE179F-806A-8168-F82A-7273D27EE5E1}"/>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52" name="矩形 51">
            <a:hlinkClick r:id="rId30" action="ppaction://hlinksldjump"/>
            <a:extLst>
              <a:ext uri="{FF2B5EF4-FFF2-40B4-BE49-F238E27FC236}">
                <a16:creationId xmlns:a16="http://schemas.microsoft.com/office/drawing/2014/main" id="{7F692A90-0A14-647F-D4C5-B4B3C9F9F4D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51" name="矩形 50">
            <a:hlinkClick r:id="rId31" action="ppaction://hlinksldjump"/>
            <a:extLst>
              <a:ext uri="{FF2B5EF4-FFF2-40B4-BE49-F238E27FC236}">
                <a16:creationId xmlns:a16="http://schemas.microsoft.com/office/drawing/2014/main" id="{F3270D07-00C5-B919-2878-E6C288CB0DD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50" name="矩形 49">
            <a:hlinkClick r:id="rId31" action="ppaction://hlinksldjump"/>
            <a:extLst>
              <a:ext uri="{FF2B5EF4-FFF2-40B4-BE49-F238E27FC236}">
                <a16:creationId xmlns:a16="http://schemas.microsoft.com/office/drawing/2014/main" id="{D8CBE493-0514-C064-E352-E82CC8594D6D}"/>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49" name="矩形 48">
            <a:hlinkClick r:id="rId31" action="ppaction://hlinksldjump"/>
            <a:extLst>
              <a:ext uri="{FF2B5EF4-FFF2-40B4-BE49-F238E27FC236}">
                <a16:creationId xmlns:a16="http://schemas.microsoft.com/office/drawing/2014/main" id="{08161867-5823-F2A2-FC05-BB47B3C46E39}"/>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48" name="矩形 47">
            <a:hlinkClick r:id="rId32" action="ppaction://hlinksldjump"/>
            <a:extLst>
              <a:ext uri="{FF2B5EF4-FFF2-40B4-BE49-F238E27FC236}">
                <a16:creationId xmlns:a16="http://schemas.microsoft.com/office/drawing/2014/main" id="{DE56B922-3998-C6D0-2FA5-2D113F15611D}"/>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47" name="矩形 46">
            <a:hlinkClick r:id="rId32" action="ppaction://hlinksldjump"/>
            <a:extLst>
              <a:ext uri="{FF2B5EF4-FFF2-40B4-BE49-F238E27FC236}">
                <a16:creationId xmlns:a16="http://schemas.microsoft.com/office/drawing/2014/main" id="{9E365E02-366D-9E41-FF70-58A641F9CFBF}"/>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46" name="矩形 45">
            <a:hlinkClick r:id="rId32" action="ppaction://hlinksldjump"/>
            <a:extLst>
              <a:ext uri="{FF2B5EF4-FFF2-40B4-BE49-F238E27FC236}">
                <a16:creationId xmlns:a16="http://schemas.microsoft.com/office/drawing/2014/main" id="{63F4E692-DF11-EF2F-8428-09182924D7E0}"/>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5" name="矩形 44">
            <a:hlinkClick r:id="rId33" action="ppaction://hlinksldjump"/>
            <a:extLst>
              <a:ext uri="{FF2B5EF4-FFF2-40B4-BE49-F238E27FC236}">
                <a16:creationId xmlns:a16="http://schemas.microsoft.com/office/drawing/2014/main" id="{60186D7A-455E-47CF-21DE-6DB9ED25EE0D}"/>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44" name="矩形 43">
            <a:hlinkClick r:id="rId33" action="ppaction://hlinksldjump"/>
            <a:extLst>
              <a:ext uri="{FF2B5EF4-FFF2-40B4-BE49-F238E27FC236}">
                <a16:creationId xmlns:a16="http://schemas.microsoft.com/office/drawing/2014/main" id="{FD8087E3-7580-92A1-B96F-320A2CA12E4B}"/>
              </a:ext>
            </a:extLst>
          </p:cNvPr>
          <p:cNvSpPr/>
          <p:nvPr>
            <p:custDataLst>
              <p:tags r:id="rId15"/>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3" name="矩形 42">
            <a:hlinkClick r:id="rId33" action="ppaction://hlinksldjump"/>
            <a:extLst>
              <a:ext uri="{FF2B5EF4-FFF2-40B4-BE49-F238E27FC236}">
                <a16:creationId xmlns:a16="http://schemas.microsoft.com/office/drawing/2014/main" id="{6194320D-8B49-BEF4-7857-23E09AE9CDC2}"/>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2" name="矩形 41">
            <a:extLst>
              <a:ext uri="{FF2B5EF4-FFF2-40B4-BE49-F238E27FC236}">
                <a16:creationId xmlns:a16="http://schemas.microsoft.com/office/drawing/2014/main" id="{13E2B8DD-F476-3BC5-94D7-F94552FDC09D}"/>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1" name="矩形 40">
            <a:hlinkClick r:id="rId34" action="ppaction://hlinksldjump"/>
            <a:extLst>
              <a:ext uri="{FF2B5EF4-FFF2-40B4-BE49-F238E27FC236}">
                <a16:creationId xmlns:a16="http://schemas.microsoft.com/office/drawing/2014/main" id="{17DD5770-28C5-C79A-9251-4A033E923CDF}"/>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40" name="矩形 39">
            <a:hlinkClick r:id="rId34" action="ppaction://hlinksldjump"/>
            <a:extLst>
              <a:ext uri="{FF2B5EF4-FFF2-40B4-BE49-F238E27FC236}">
                <a16:creationId xmlns:a16="http://schemas.microsoft.com/office/drawing/2014/main" id="{B8F80832-FE89-4E64-7AE4-32E1DDCA6703}"/>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39" name="矩形 38">
            <a:hlinkClick r:id="rId34" action="ppaction://hlinksldjump"/>
            <a:extLst>
              <a:ext uri="{FF2B5EF4-FFF2-40B4-BE49-F238E27FC236}">
                <a16:creationId xmlns:a16="http://schemas.microsoft.com/office/drawing/2014/main" id="{BED916A4-AA85-4505-E582-79C29BE1B863}"/>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8" name="矩形 37">
            <a:hlinkClick r:id="rId35" action="ppaction://hlinksldjump"/>
            <a:extLst>
              <a:ext uri="{FF2B5EF4-FFF2-40B4-BE49-F238E27FC236}">
                <a16:creationId xmlns:a16="http://schemas.microsoft.com/office/drawing/2014/main" id="{DD9D7FBF-4B65-DCF7-7992-F1A258914A4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37" name="矩形 36">
            <a:hlinkClick r:id="rId35" action="ppaction://hlinksldjump"/>
            <a:extLst>
              <a:ext uri="{FF2B5EF4-FFF2-40B4-BE49-F238E27FC236}">
                <a16:creationId xmlns:a16="http://schemas.microsoft.com/office/drawing/2014/main" id="{0A557683-724C-DB8A-5F7A-8813D47312BC}"/>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36" name="矩形 35">
            <a:hlinkClick r:id="rId35" action="ppaction://hlinksldjump"/>
            <a:extLst>
              <a:ext uri="{FF2B5EF4-FFF2-40B4-BE49-F238E27FC236}">
                <a16:creationId xmlns:a16="http://schemas.microsoft.com/office/drawing/2014/main" id="{77AB3C50-5B39-C1C9-76FA-A8F7C993CD8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9FD23ECB-F595-BA92-0446-BE8EA5D31D2B}"/>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34" name="矩形 33">
            <a:hlinkClick r:id="rId36" action="ppaction://hlinksldjump"/>
            <a:extLst>
              <a:ext uri="{FF2B5EF4-FFF2-40B4-BE49-F238E27FC236}">
                <a16:creationId xmlns:a16="http://schemas.microsoft.com/office/drawing/2014/main" id="{73B832A2-F44C-1A04-4582-F824EDB8590F}"/>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3FF94606-45B1-D195-D5F2-7A0FB8F25A5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ABAEF592-7BDA-1AFE-EEF2-2E891557C36B}"/>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2405912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A332F57-0422-77C4-86B8-087587FC939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3A332F57-0422-77C4-86B8-087587FC93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10;&#10;描述已自动生成">
            <a:extLst>
              <a:ext uri="{FF2B5EF4-FFF2-40B4-BE49-F238E27FC236}">
                <a16:creationId xmlns:a16="http://schemas.microsoft.com/office/drawing/2014/main" id="{52873C4F-86E8-C7B2-2919-33BE33921A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74006"/>
            <a:ext cx="12192000" cy="4509987"/>
          </a:xfrm>
          <a:prstGeom prst="rect">
            <a:avLst/>
          </a:prstGeom>
        </p:spPr>
      </p:pic>
    </p:spTree>
    <p:extLst>
      <p:ext uri="{BB962C8B-B14F-4D97-AF65-F5344CB8AC3E}">
        <p14:creationId xmlns:p14="http://schemas.microsoft.com/office/powerpoint/2010/main" val="8249705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761DE42B-E88D-540A-7743-0008B4E237D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56" name="矩形 55">
            <a:hlinkClick r:id="rId29" action="ppaction://hlinksldjump"/>
            <a:extLst>
              <a:ext uri="{FF2B5EF4-FFF2-40B4-BE49-F238E27FC236}">
                <a16:creationId xmlns:a16="http://schemas.microsoft.com/office/drawing/2014/main" id="{014C3FED-7AE7-90AB-BE39-4A81CADF394A}"/>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55" name="矩形 54">
            <a:hlinkClick r:id="rId29" action="ppaction://hlinksldjump"/>
            <a:extLst>
              <a:ext uri="{FF2B5EF4-FFF2-40B4-BE49-F238E27FC236}">
                <a16:creationId xmlns:a16="http://schemas.microsoft.com/office/drawing/2014/main" id="{7C3E6DB8-6375-2FA3-6F49-164991B0A2CE}"/>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4" name="矩形 53">
            <a:hlinkClick r:id="rId30" action="ppaction://hlinksldjump"/>
            <a:extLst>
              <a:ext uri="{FF2B5EF4-FFF2-40B4-BE49-F238E27FC236}">
                <a16:creationId xmlns:a16="http://schemas.microsoft.com/office/drawing/2014/main" id="{858E78E3-026E-B5A7-FA2C-3771ACA2B072}"/>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53" name="矩形 52">
            <a:hlinkClick r:id="rId30" action="ppaction://hlinksldjump"/>
            <a:extLst>
              <a:ext uri="{FF2B5EF4-FFF2-40B4-BE49-F238E27FC236}">
                <a16:creationId xmlns:a16="http://schemas.microsoft.com/office/drawing/2014/main" id="{432FE527-1229-578F-9739-927F63305043}"/>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52" name="矩形 51">
            <a:hlinkClick r:id="rId30" action="ppaction://hlinksldjump"/>
            <a:extLst>
              <a:ext uri="{FF2B5EF4-FFF2-40B4-BE49-F238E27FC236}">
                <a16:creationId xmlns:a16="http://schemas.microsoft.com/office/drawing/2014/main" id="{188B6F8B-176C-B66C-2A56-C9D3ECAC5CAE}"/>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51" name="矩形 50">
            <a:hlinkClick r:id="rId31" action="ppaction://hlinksldjump"/>
            <a:extLst>
              <a:ext uri="{FF2B5EF4-FFF2-40B4-BE49-F238E27FC236}">
                <a16:creationId xmlns:a16="http://schemas.microsoft.com/office/drawing/2014/main" id="{8DE2BC9B-587D-E19B-27D0-009D1B62030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50" name="矩形 49">
            <a:hlinkClick r:id="rId31" action="ppaction://hlinksldjump"/>
            <a:extLst>
              <a:ext uri="{FF2B5EF4-FFF2-40B4-BE49-F238E27FC236}">
                <a16:creationId xmlns:a16="http://schemas.microsoft.com/office/drawing/2014/main" id="{3376E6EE-6046-6B4B-BE83-9EB5F43A0B33}"/>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49" name="矩形 48">
            <a:hlinkClick r:id="rId31" action="ppaction://hlinksldjump"/>
            <a:extLst>
              <a:ext uri="{FF2B5EF4-FFF2-40B4-BE49-F238E27FC236}">
                <a16:creationId xmlns:a16="http://schemas.microsoft.com/office/drawing/2014/main" id="{8E30B15F-913B-CAC4-BE4C-4A3660FF17A4}"/>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48" name="矩形 47">
            <a:hlinkClick r:id="rId32" action="ppaction://hlinksldjump"/>
            <a:extLst>
              <a:ext uri="{FF2B5EF4-FFF2-40B4-BE49-F238E27FC236}">
                <a16:creationId xmlns:a16="http://schemas.microsoft.com/office/drawing/2014/main" id="{17392062-61A2-4EEB-F7D8-B41EA1BA106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47" name="矩形 46">
            <a:hlinkClick r:id="rId32" action="ppaction://hlinksldjump"/>
            <a:extLst>
              <a:ext uri="{FF2B5EF4-FFF2-40B4-BE49-F238E27FC236}">
                <a16:creationId xmlns:a16="http://schemas.microsoft.com/office/drawing/2014/main" id="{A7F5DF09-81B0-376B-9A30-92638533C7D9}"/>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46" name="矩形 45">
            <a:hlinkClick r:id="rId32" action="ppaction://hlinksldjump"/>
            <a:extLst>
              <a:ext uri="{FF2B5EF4-FFF2-40B4-BE49-F238E27FC236}">
                <a16:creationId xmlns:a16="http://schemas.microsoft.com/office/drawing/2014/main" id="{FE2E2FBE-C7D3-239D-8E63-54BC76DF3495}"/>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5" name="矩形 44">
            <a:extLst>
              <a:ext uri="{FF2B5EF4-FFF2-40B4-BE49-F238E27FC236}">
                <a16:creationId xmlns:a16="http://schemas.microsoft.com/office/drawing/2014/main" id="{72F8BBA5-3C0A-11D9-FA52-B83B8211535D}"/>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4" name="矩形 43">
            <a:hlinkClick r:id="rId33" action="ppaction://hlinksldjump"/>
            <a:extLst>
              <a:ext uri="{FF2B5EF4-FFF2-40B4-BE49-F238E27FC236}">
                <a16:creationId xmlns:a16="http://schemas.microsoft.com/office/drawing/2014/main" id="{1FC65D3D-47CB-5F1A-DE41-75C40A0392EF}"/>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43" name="矩形 42">
            <a:hlinkClick r:id="rId33" action="ppaction://hlinksldjump"/>
            <a:extLst>
              <a:ext uri="{FF2B5EF4-FFF2-40B4-BE49-F238E27FC236}">
                <a16:creationId xmlns:a16="http://schemas.microsoft.com/office/drawing/2014/main" id="{169872B4-7376-96FB-2F90-9EAA5D1B12C2}"/>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2" name="矩形 41">
            <a:hlinkClick r:id="rId33" action="ppaction://hlinksldjump"/>
            <a:extLst>
              <a:ext uri="{FF2B5EF4-FFF2-40B4-BE49-F238E27FC236}">
                <a16:creationId xmlns:a16="http://schemas.microsoft.com/office/drawing/2014/main" id="{F9C979D0-250B-CCD0-9E74-B23757E39D38}"/>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1" name="矩形 40">
            <a:hlinkClick r:id="rId34" action="ppaction://hlinksldjump"/>
            <a:extLst>
              <a:ext uri="{FF2B5EF4-FFF2-40B4-BE49-F238E27FC236}">
                <a16:creationId xmlns:a16="http://schemas.microsoft.com/office/drawing/2014/main" id="{E846EFD2-9A55-479F-B3CE-4E971184B72C}"/>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40" name="矩形 39">
            <a:hlinkClick r:id="rId34" action="ppaction://hlinksldjump"/>
            <a:extLst>
              <a:ext uri="{FF2B5EF4-FFF2-40B4-BE49-F238E27FC236}">
                <a16:creationId xmlns:a16="http://schemas.microsoft.com/office/drawing/2014/main" id="{5FF7161F-E497-5063-CBB7-16F19EED5A71}"/>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39" name="矩形 38">
            <a:hlinkClick r:id="rId34" action="ppaction://hlinksldjump"/>
            <a:extLst>
              <a:ext uri="{FF2B5EF4-FFF2-40B4-BE49-F238E27FC236}">
                <a16:creationId xmlns:a16="http://schemas.microsoft.com/office/drawing/2014/main" id="{15F70B64-C563-F690-A7F5-50B6F8AF0CE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8" name="矩形 37">
            <a:hlinkClick r:id="rId35" action="ppaction://hlinksldjump"/>
            <a:extLst>
              <a:ext uri="{FF2B5EF4-FFF2-40B4-BE49-F238E27FC236}">
                <a16:creationId xmlns:a16="http://schemas.microsoft.com/office/drawing/2014/main" id="{0563A06D-5ADD-8B87-38E8-59930704BFB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37" name="矩形 36">
            <a:hlinkClick r:id="rId35" action="ppaction://hlinksldjump"/>
            <a:extLst>
              <a:ext uri="{FF2B5EF4-FFF2-40B4-BE49-F238E27FC236}">
                <a16:creationId xmlns:a16="http://schemas.microsoft.com/office/drawing/2014/main" id="{54F6D3E0-15E1-BEE2-FC8D-AB659EF14BD3}"/>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36" name="矩形 35">
            <a:hlinkClick r:id="rId35" action="ppaction://hlinksldjump"/>
            <a:extLst>
              <a:ext uri="{FF2B5EF4-FFF2-40B4-BE49-F238E27FC236}">
                <a16:creationId xmlns:a16="http://schemas.microsoft.com/office/drawing/2014/main" id="{082CC806-E77A-ED90-E1A5-B11CE4CA1022}"/>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223896A6-A5E6-0BAF-17AF-21C8C4F5FDB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34" name="矩形 33">
            <a:hlinkClick r:id="rId36" action="ppaction://hlinksldjump"/>
            <a:extLst>
              <a:ext uri="{FF2B5EF4-FFF2-40B4-BE49-F238E27FC236}">
                <a16:creationId xmlns:a16="http://schemas.microsoft.com/office/drawing/2014/main" id="{E5BAE7E6-14FD-1E06-F213-05E4299DD05D}"/>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7656A2C8-3E40-47E4-FBB5-63790809BF4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97A67846-450B-2877-43DA-4F1E6EF2BB94}"/>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73794727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3BB85F7-9EC6-9AB2-A120-C8FA97552C8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3BB85F7-9EC6-9AB2-A120-C8FA97552C8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如前所述，对于任务 “将苹果放在盘子上”，任务规划器将将其分解为子任务 “找到苹果，拿起苹果”，“找到盘子”，“放下苹果”。 由于如何找到（导航任务）或拾取</a:t>
            </a:r>
            <a:r>
              <a:rPr lang="en-US" altLang="zh-CN" sz="2400" dirty="0"/>
              <a:t>/</a:t>
            </a:r>
            <a:r>
              <a:rPr lang="zh-CN" altLang="en-US" sz="2400" dirty="0"/>
              <a:t>放下动作（抓取任务）不在任务规划的范围内。 这些动作通常在模拟器中预定义，或在现实世界场景中使用预训练的策略模型执行，例如使用 </a:t>
            </a:r>
            <a:r>
              <a:rPr lang="en-US" altLang="zh-CN" sz="2400" dirty="0" err="1"/>
              <a:t>CLIPort</a:t>
            </a:r>
            <a:r>
              <a:rPr lang="en-US" altLang="zh-CN" sz="2400" dirty="0"/>
              <a:t> </a:t>
            </a:r>
            <a:r>
              <a:rPr lang="zh-CN" altLang="en-US" sz="2400" dirty="0"/>
              <a:t>用于抓取任务</a:t>
            </a:r>
            <a:endParaRPr lang="en-US" altLang="zh-CN" sz="2400" dirty="0"/>
          </a:p>
          <a:p>
            <a:r>
              <a:rPr lang="zh-CN" altLang="en-US" sz="2400" dirty="0"/>
              <a:t>传统的具身任务规划方法通常基于显式规则和逻辑推理。 例如，符号规划算法，如 </a:t>
            </a:r>
            <a:r>
              <a:rPr lang="en-US" altLang="zh-CN" sz="2400" dirty="0"/>
              <a:t>STRIPS </a:t>
            </a:r>
            <a:r>
              <a:rPr lang="zh-CN" altLang="en-US" sz="2400" dirty="0"/>
              <a:t>和 </a:t>
            </a:r>
            <a:r>
              <a:rPr lang="en-US" altLang="zh-CN" sz="2400" dirty="0"/>
              <a:t>PDDL</a:t>
            </a:r>
            <a:r>
              <a:rPr lang="zh-CN" altLang="en-US" sz="2400" dirty="0"/>
              <a:t>，以及 </a:t>
            </a:r>
            <a:r>
              <a:rPr lang="en-US" altLang="zh-CN" sz="2400" dirty="0"/>
              <a:t>MCTS </a:t>
            </a:r>
            <a:r>
              <a:rPr lang="zh-CN" altLang="en-US" sz="2400" dirty="0"/>
              <a:t>和 </a:t>
            </a:r>
            <a:r>
              <a:rPr lang="en-US" altLang="zh-CN" sz="2400" dirty="0"/>
              <a:t>A* </a:t>
            </a:r>
            <a:r>
              <a:rPr lang="zh-CN" altLang="en-US" sz="2400" dirty="0"/>
              <a:t>等搜索算法被用于生成计划。 然而，这些方法通常依赖于预定义的规则、约束和启发式方法，这些方法很僵化，可能无法很好地适应环境的动态或不可预见的变化。 随着 </a:t>
            </a:r>
            <a:r>
              <a:rPr lang="en-US" altLang="zh-CN" sz="2400" dirty="0"/>
              <a:t>LLMs </a:t>
            </a:r>
            <a:r>
              <a:rPr lang="zh-CN" altLang="en-US" sz="2400" dirty="0"/>
              <a:t>的流行，许多工作尝试使用 </a:t>
            </a:r>
            <a:r>
              <a:rPr lang="en-US" altLang="zh-CN" sz="2400" dirty="0"/>
              <a:t>LLMs </a:t>
            </a:r>
            <a:r>
              <a:rPr lang="zh-CN" altLang="en-US" sz="2400" dirty="0"/>
              <a:t>进行规划，或将传统方法与 </a:t>
            </a:r>
            <a:r>
              <a:rPr lang="en-US" altLang="zh-CN" sz="2400" dirty="0"/>
              <a:t>LLMs </a:t>
            </a:r>
            <a:r>
              <a:rPr lang="zh-CN" altLang="en-US" sz="2400" dirty="0"/>
              <a:t>结合，利用嵌入其中的丰富世界知识进行推理和规划，而无需人工定义，大大增强了模型的泛化能力</a:t>
            </a:r>
            <a:endParaRPr lang="en-US" sz="2400" dirty="0"/>
          </a:p>
        </p:txBody>
      </p:sp>
    </p:spTree>
    <p:extLst>
      <p:ext uri="{BB962C8B-B14F-4D97-AF65-F5344CB8AC3E}">
        <p14:creationId xmlns:p14="http://schemas.microsoft.com/office/powerpoint/2010/main" val="1597855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59EF2003-154F-B98F-0DD8-01951B2A261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56" name="矩形 55">
            <a:hlinkClick r:id="rId29" action="ppaction://hlinksldjump"/>
            <a:extLst>
              <a:ext uri="{FF2B5EF4-FFF2-40B4-BE49-F238E27FC236}">
                <a16:creationId xmlns:a16="http://schemas.microsoft.com/office/drawing/2014/main" id="{9CE141F1-5757-1ADE-CEA2-4A64808DF221}"/>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55" name="矩形 54">
            <a:hlinkClick r:id="rId29" action="ppaction://hlinksldjump"/>
            <a:extLst>
              <a:ext uri="{FF2B5EF4-FFF2-40B4-BE49-F238E27FC236}">
                <a16:creationId xmlns:a16="http://schemas.microsoft.com/office/drawing/2014/main" id="{0F83E464-7DEF-1F25-BBBE-A51E64299CF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4" name="矩形 53">
            <a:hlinkClick r:id="rId30" action="ppaction://hlinksldjump"/>
            <a:extLst>
              <a:ext uri="{FF2B5EF4-FFF2-40B4-BE49-F238E27FC236}">
                <a16:creationId xmlns:a16="http://schemas.microsoft.com/office/drawing/2014/main" id="{EFCFF636-FA0D-E2C7-0C7D-030CEFEF3E3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53" name="矩形 52">
            <a:hlinkClick r:id="rId30" action="ppaction://hlinksldjump"/>
            <a:extLst>
              <a:ext uri="{FF2B5EF4-FFF2-40B4-BE49-F238E27FC236}">
                <a16:creationId xmlns:a16="http://schemas.microsoft.com/office/drawing/2014/main" id="{B7918617-C209-E78F-0F28-2508B2710496}"/>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52" name="矩形 51">
            <a:hlinkClick r:id="rId30" action="ppaction://hlinksldjump"/>
            <a:extLst>
              <a:ext uri="{FF2B5EF4-FFF2-40B4-BE49-F238E27FC236}">
                <a16:creationId xmlns:a16="http://schemas.microsoft.com/office/drawing/2014/main" id="{6DC27961-BB46-54AC-D37F-55AB008893C4}"/>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51" name="矩形 50">
            <a:hlinkClick r:id="rId31" action="ppaction://hlinksldjump"/>
            <a:extLst>
              <a:ext uri="{FF2B5EF4-FFF2-40B4-BE49-F238E27FC236}">
                <a16:creationId xmlns:a16="http://schemas.microsoft.com/office/drawing/2014/main" id="{F08D63F3-32E1-4024-63EE-0E8DDD1DC217}"/>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50" name="矩形 49">
            <a:hlinkClick r:id="rId31" action="ppaction://hlinksldjump"/>
            <a:extLst>
              <a:ext uri="{FF2B5EF4-FFF2-40B4-BE49-F238E27FC236}">
                <a16:creationId xmlns:a16="http://schemas.microsoft.com/office/drawing/2014/main" id="{F82E695A-0914-3135-BB0C-86CCBBA935B8}"/>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49" name="矩形 48">
            <a:hlinkClick r:id="rId31" action="ppaction://hlinksldjump"/>
            <a:extLst>
              <a:ext uri="{FF2B5EF4-FFF2-40B4-BE49-F238E27FC236}">
                <a16:creationId xmlns:a16="http://schemas.microsoft.com/office/drawing/2014/main" id="{8BC896AC-37E6-7313-8CE2-03E6D1E708D1}"/>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48" name="矩形 47">
            <a:extLst>
              <a:ext uri="{FF2B5EF4-FFF2-40B4-BE49-F238E27FC236}">
                <a16:creationId xmlns:a16="http://schemas.microsoft.com/office/drawing/2014/main" id="{D3A48691-FA58-EBB5-0BCD-92A11402D3D7}"/>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7" name="矩形 46">
            <a:hlinkClick r:id="rId32" action="ppaction://hlinksldjump"/>
            <a:extLst>
              <a:ext uri="{FF2B5EF4-FFF2-40B4-BE49-F238E27FC236}">
                <a16:creationId xmlns:a16="http://schemas.microsoft.com/office/drawing/2014/main" id="{9D2F118E-C269-85E4-F0D1-465F709DA674}"/>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46" name="矩形 45">
            <a:hlinkClick r:id="rId32" action="ppaction://hlinksldjump"/>
            <a:extLst>
              <a:ext uri="{FF2B5EF4-FFF2-40B4-BE49-F238E27FC236}">
                <a16:creationId xmlns:a16="http://schemas.microsoft.com/office/drawing/2014/main" id="{304BA1B1-BA1F-8FFC-01CA-4FA4710316C0}"/>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45" name="矩形 44">
            <a:hlinkClick r:id="rId32" action="ppaction://hlinksldjump"/>
            <a:extLst>
              <a:ext uri="{FF2B5EF4-FFF2-40B4-BE49-F238E27FC236}">
                <a16:creationId xmlns:a16="http://schemas.microsoft.com/office/drawing/2014/main" id="{2999944A-B783-65F2-4217-99C8574B91DD}"/>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4" name="矩形 43">
            <a:hlinkClick r:id="rId33" action="ppaction://hlinksldjump"/>
            <a:extLst>
              <a:ext uri="{FF2B5EF4-FFF2-40B4-BE49-F238E27FC236}">
                <a16:creationId xmlns:a16="http://schemas.microsoft.com/office/drawing/2014/main" id="{4F615F5E-3E8D-BAFD-4CBC-14BC4E8BE4B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43" name="矩形 42">
            <a:hlinkClick r:id="rId33" action="ppaction://hlinksldjump"/>
            <a:extLst>
              <a:ext uri="{FF2B5EF4-FFF2-40B4-BE49-F238E27FC236}">
                <a16:creationId xmlns:a16="http://schemas.microsoft.com/office/drawing/2014/main" id="{8135439B-E1A6-80B9-9DCC-B3090FA758EC}"/>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2" name="矩形 41">
            <a:hlinkClick r:id="rId33" action="ppaction://hlinksldjump"/>
            <a:extLst>
              <a:ext uri="{FF2B5EF4-FFF2-40B4-BE49-F238E27FC236}">
                <a16:creationId xmlns:a16="http://schemas.microsoft.com/office/drawing/2014/main" id="{238CD96A-F37B-7BD6-15A4-6F04D9721BAC}"/>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1" name="矩形 40">
            <a:hlinkClick r:id="rId34" action="ppaction://hlinksldjump"/>
            <a:extLst>
              <a:ext uri="{FF2B5EF4-FFF2-40B4-BE49-F238E27FC236}">
                <a16:creationId xmlns:a16="http://schemas.microsoft.com/office/drawing/2014/main" id="{012E8312-0C76-97A1-D7A1-5FE8BC7720C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40" name="矩形 39">
            <a:hlinkClick r:id="rId34" action="ppaction://hlinksldjump"/>
            <a:extLst>
              <a:ext uri="{FF2B5EF4-FFF2-40B4-BE49-F238E27FC236}">
                <a16:creationId xmlns:a16="http://schemas.microsoft.com/office/drawing/2014/main" id="{0C48CDD8-D548-3742-9D4A-1A566385F3C1}"/>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39" name="矩形 38">
            <a:hlinkClick r:id="rId34" action="ppaction://hlinksldjump"/>
            <a:extLst>
              <a:ext uri="{FF2B5EF4-FFF2-40B4-BE49-F238E27FC236}">
                <a16:creationId xmlns:a16="http://schemas.microsoft.com/office/drawing/2014/main" id="{63F6A86D-A13A-9E82-9446-F413A3C2F0B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8" name="矩形 37">
            <a:hlinkClick r:id="rId35" action="ppaction://hlinksldjump"/>
            <a:extLst>
              <a:ext uri="{FF2B5EF4-FFF2-40B4-BE49-F238E27FC236}">
                <a16:creationId xmlns:a16="http://schemas.microsoft.com/office/drawing/2014/main" id="{1B2966FF-D35C-2E12-D0A9-6086439A204F}"/>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37" name="矩形 36">
            <a:hlinkClick r:id="rId35" action="ppaction://hlinksldjump"/>
            <a:extLst>
              <a:ext uri="{FF2B5EF4-FFF2-40B4-BE49-F238E27FC236}">
                <a16:creationId xmlns:a16="http://schemas.microsoft.com/office/drawing/2014/main" id="{36660050-134B-1C90-7DED-B485FE03B439}"/>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36" name="矩形 35">
            <a:hlinkClick r:id="rId35" action="ppaction://hlinksldjump"/>
            <a:extLst>
              <a:ext uri="{FF2B5EF4-FFF2-40B4-BE49-F238E27FC236}">
                <a16:creationId xmlns:a16="http://schemas.microsoft.com/office/drawing/2014/main" id="{50EEE632-826F-3DDE-0298-44D0DFD9B4F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6AD3F280-E1FF-A0B8-0EB1-DC681FFD032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34" name="矩形 33">
            <a:hlinkClick r:id="rId36" action="ppaction://hlinksldjump"/>
            <a:extLst>
              <a:ext uri="{FF2B5EF4-FFF2-40B4-BE49-F238E27FC236}">
                <a16:creationId xmlns:a16="http://schemas.microsoft.com/office/drawing/2014/main" id="{25B43963-B7BC-2CC8-156F-486964444CCA}"/>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05A2C4B8-1276-9B5B-AE17-3AA9055C0D3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84925160-CE19-EE7D-E964-38D96DDDD148}"/>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5699699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在自然语言模型规模化之前，任务规划器也通过在像 </a:t>
            </a:r>
            <a:r>
              <a:rPr lang="en-US" altLang="zh-CN" dirty="0"/>
              <a:t>Alfred </a:t>
            </a:r>
            <a:r>
              <a:rPr lang="zh-CN" altLang="en-US" dirty="0"/>
              <a:t>和 </a:t>
            </a:r>
            <a:r>
              <a:rPr lang="en-US" altLang="zh-CN" dirty="0" err="1"/>
              <a:t>Alfworld</a:t>
            </a:r>
            <a:r>
              <a:rPr lang="en-US" altLang="zh-CN" dirty="0"/>
              <a:t> </a:t>
            </a:r>
            <a:r>
              <a:rPr lang="zh-CN" altLang="en-US" dirty="0"/>
              <a:t>这样的具身指令数据集上训练像 </a:t>
            </a:r>
            <a:r>
              <a:rPr lang="en-US" altLang="zh-CN" dirty="0"/>
              <a:t>BERT </a:t>
            </a:r>
            <a:r>
              <a:rPr lang="zh-CN" altLang="en-US" dirty="0"/>
              <a:t>这样的模型来实现，如 </a:t>
            </a:r>
            <a:r>
              <a:rPr lang="en-US" altLang="zh-CN" dirty="0"/>
              <a:t>FILM </a:t>
            </a:r>
            <a:r>
              <a:rPr lang="zh-CN" altLang="en-US" dirty="0"/>
              <a:t>所示。 但是，这种方法受到训练集中示例的限制，无法有效地与物理世界对齐</a:t>
            </a:r>
            <a:endParaRPr lang="en-US" dirty="0"/>
          </a:p>
        </p:txBody>
      </p:sp>
    </p:spTree>
    <p:extLst>
      <p:ext uri="{BB962C8B-B14F-4D97-AF65-F5344CB8AC3E}">
        <p14:creationId xmlns:p14="http://schemas.microsoft.com/office/powerpoint/2010/main" val="85081211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r>
              <a:rPr lang="zh-CN" altLang="en-US" sz="4400" b="1" dirty="0">
                <a:solidFill>
                  <a:schemeClr val="tx1"/>
                </a:solidFill>
              </a:rPr>
              <a:t>基于</a:t>
            </a:r>
            <a:r>
              <a:rPr lang="en-US" altLang="zh-CN" sz="4400" b="1" dirty="0">
                <a:solidFill>
                  <a:schemeClr val="tx1"/>
                </a:solidFill>
              </a:rPr>
              <a:t>LLM</a:t>
            </a:r>
            <a:r>
              <a:rPr lang="zh-CN" altLang="en-US" sz="4400" b="1" dirty="0">
                <a:solidFill>
                  <a:schemeClr val="tx1"/>
                </a:solidFill>
              </a:rPr>
              <a:t>推理</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如今，得益于 </a:t>
            </a:r>
            <a:r>
              <a:rPr lang="en-US" altLang="zh-CN" sz="2000" dirty="0"/>
              <a:t>LLMs </a:t>
            </a:r>
            <a:r>
              <a:rPr lang="zh-CN" altLang="en-US" sz="2000" dirty="0"/>
              <a:t>的涌现能力，它们可以利用其内部世界知识和思维链推理来分解抽象任务，类似于人类在行动之前如何通过任务完成步骤进行推理</a:t>
            </a:r>
            <a:endParaRPr lang="en-US" altLang="zh-CN" sz="2000" dirty="0"/>
          </a:p>
          <a:p>
            <a:pPr lvl="1"/>
            <a:r>
              <a:rPr lang="zh-CN" altLang="en-US" sz="1600" dirty="0"/>
              <a:t>例如，</a:t>
            </a:r>
            <a:r>
              <a:rPr lang="en-US" altLang="zh-CN" sz="1600" dirty="0"/>
              <a:t>Translated LM </a:t>
            </a:r>
            <a:r>
              <a:rPr lang="zh-CN" altLang="en-US" sz="1600" dirty="0"/>
              <a:t>和 </a:t>
            </a:r>
            <a:r>
              <a:rPr lang="en-US" altLang="zh-CN" sz="1600" dirty="0"/>
              <a:t>Inner Monologue </a:t>
            </a:r>
            <a:r>
              <a:rPr lang="zh-CN" altLang="en-US" sz="1600" dirty="0"/>
              <a:t>可以将复杂任务分解成可管理的步骤，并利用其内部逻辑和知识系统设计解决方案，无需额外训练，例如 </a:t>
            </a:r>
            <a:r>
              <a:rPr lang="en-US" altLang="zh-CN" sz="1600" dirty="0" err="1"/>
              <a:t>ReAct</a:t>
            </a:r>
            <a:endParaRPr lang="en-US" altLang="zh-CN" sz="1600" dirty="0"/>
          </a:p>
          <a:p>
            <a:pPr lvl="1"/>
            <a:r>
              <a:rPr lang="zh-CN" altLang="en-US" sz="1600" dirty="0"/>
              <a:t>同样，多代理协作框架 </a:t>
            </a:r>
            <a:r>
              <a:rPr lang="en-US" altLang="zh-CN" sz="1600" dirty="0" err="1"/>
              <a:t>ReAd</a:t>
            </a:r>
            <a:r>
              <a:rPr lang="en-US" altLang="zh-CN" sz="1600" dirty="0"/>
              <a:t> </a:t>
            </a:r>
            <a:r>
              <a:rPr lang="zh-CN" altLang="en-US" sz="1600" dirty="0"/>
              <a:t>被提议用于通过不同的提示对计划进行高效的自修正。 此外，一些方法将过去成功的示例抽象成一系列存储在记忆库中的技能，以便在推理过程中考虑并提高计划成功的可能性</a:t>
            </a:r>
            <a:endParaRPr lang="en-US" altLang="zh-CN" sz="1600" dirty="0"/>
          </a:p>
          <a:p>
            <a:pPr lvl="1"/>
            <a:r>
              <a:rPr lang="zh-CN" altLang="en-US" sz="1600" dirty="0"/>
              <a:t>有一些工作利用代码作为推理媒介，而不是自然语言。 其中，任务计划根据可用的 </a:t>
            </a:r>
            <a:r>
              <a:rPr lang="en-US" altLang="zh-CN" sz="1600" dirty="0"/>
              <a:t>API </a:t>
            </a:r>
            <a:r>
              <a:rPr lang="zh-CN" altLang="en-US" sz="1600" dirty="0"/>
              <a:t>库生成为代码</a:t>
            </a:r>
            <a:endParaRPr lang="en-US" altLang="zh-CN" sz="1600" dirty="0"/>
          </a:p>
          <a:p>
            <a:pPr lvl="1"/>
            <a:r>
              <a:rPr lang="zh-CN" altLang="en-US" sz="1600" dirty="0"/>
              <a:t>此外，多轮推理可以有效地纠正任务计划中潜在的幻觉，这是许多基于 </a:t>
            </a:r>
            <a:r>
              <a:rPr lang="en-US" altLang="zh-CN" sz="1600" dirty="0"/>
              <a:t>LLM </a:t>
            </a:r>
            <a:r>
              <a:rPr lang="zh-CN" altLang="en-US" sz="1600" dirty="0"/>
              <a:t>的代理研究的重点。 例如，</a:t>
            </a:r>
            <a:r>
              <a:rPr lang="en-US" altLang="zh-CN" sz="1600" dirty="0"/>
              <a:t>Socratic</a:t>
            </a:r>
            <a:r>
              <a:rPr lang="zh-CN" altLang="en-US" sz="1600" dirty="0"/>
              <a:t>模型和</a:t>
            </a:r>
            <a:r>
              <a:rPr lang="en-US" altLang="zh-CN" sz="1600" dirty="0"/>
              <a:t>Socratic</a:t>
            </a:r>
            <a:r>
              <a:rPr lang="zh-CN" altLang="en-US" sz="1600" dirty="0"/>
              <a:t>规划器使用</a:t>
            </a:r>
            <a:r>
              <a:rPr lang="en-US" altLang="zh-CN" sz="1600" dirty="0"/>
              <a:t>Socratic</a:t>
            </a:r>
            <a:r>
              <a:rPr lang="zh-CN" altLang="en-US" sz="1600" dirty="0"/>
              <a:t>式提问来推导出可靠的规划</a:t>
            </a:r>
            <a:endParaRPr lang="en-US" sz="1600" dirty="0"/>
          </a:p>
        </p:txBody>
      </p:sp>
    </p:spTree>
    <p:extLst>
      <p:ext uri="{BB962C8B-B14F-4D97-AF65-F5344CB8AC3E}">
        <p14:creationId xmlns:p14="http://schemas.microsoft.com/office/powerpoint/2010/main" val="2607172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486E7BC-2C34-6DA7-BC22-5137D0593E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0486E7BC-2C34-6DA7-BC22-5137D0593E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Biomimetic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99172" y="3171110"/>
            <a:ext cx="10330342" cy="3497108"/>
          </a:xfrm>
        </p:spPr>
        <p:txBody>
          <a:bodyPr>
            <a:noAutofit/>
          </a:bodyPr>
          <a:lstStyle/>
          <a:p>
            <a:r>
              <a:rPr lang="zh-CN" altLang="en-US" sz="2000" dirty="0"/>
              <a:t>优点：</a:t>
            </a:r>
            <a:endParaRPr lang="en-US" altLang="zh-CN" sz="2000" dirty="0"/>
          </a:p>
          <a:p>
            <a:pPr lvl="1"/>
            <a:r>
              <a:rPr lang="zh-CN" altLang="en-US" sz="1600" dirty="0"/>
              <a:t>仿生机器人通过模拟自然生物体的有效运动和功能，在复杂和动态环境中执行任务</a:t>
            </a:r>
            <a:r>
              <a:rPr lang="en-US" altLang="zh-CN" sz="1600" dirty="0"/>
              <a:t>. </a:t>
            </a:r>
            <a:r>
              <a:rPr lang="zh-CN" altLang="en-US" sz="1600" dirty="0"/>
              <a:t>通过模仿生物体的形式和运动机制，这些机器人展示了在医疗保健、环境监测和生物研究等领域的巨大潜力。通常，它们利用柔性材料和结构来实现逼真的敏捷运动，并最大限度地减少对环境的影响</a:t>
            </a:r>
            <a:r>
              <a:rPr lang="en-US" altLang="zh-CN" sz="1600" dirty="0"/>
              <a:t>. </a:t>
            </a:r>
            <a:r>
              <a:rPr lang="zh-CN" altLang="en-US" sz="1600" dirty="0"/>
              <a:t>重要的是，仿生设计可以通过模仿生物体的有效运动机制，显著提高机器人的能效，使其在能耗方面更加经济</a:t>
            </a:r>
            <a:endParaRPr lang="en-US" altLang="zh-CN" sz="1600" dirty="0"/>
          </a:p>
          <a:p>
            <a:r>
              <a:rPr lang="zh-CN" altLang="en-US" sz="2000" dirty="0"/>
              <a:t>缺点：</a:t>
            </a:r>
            <a:endParaRPr lang="en-US" altLang="zh-CN" sz="2000" dirty="0"/>
          </a:p>
          <a:p>
            <a:pPr lvl="1"/>
            <a:r>
              <a:rPr lang="zh-CN" altLang="en-US" sz="1600" dirty="0"/>
              <a:t>仿生机器人也面临着一些挑战</a:t>
            </a:r>
            <a:r>
              <a:rPr lang="en-US" altLang="zh-CN" sz="1600" dirty="0"/>
              <a:t>. </a:t>
            </a:r>
            <a:r>
              <a:rPr lang="zh-CN" altLang="en-US" sz="1600" dirty="0"/>
              <a:t>首先，它们的设计和制造工艺复杂且成本高昂，限制了大规模生产和广泛应用。 其次，由于它们使用柔性材料和复杂的运动机制，仿生机器人在极端环境下的耐用性和可靠性有限</a:t>
            </a:r>
            <a:endParaRPr lang="en-US" altLang="zh-CN" sz="1600" dirty="0"/>
          </a:p>
          <a:p>
            <a:r>
              <a:rPr lang="zh-CN" altLang="en-US" sz="2000" dirty="0"/>
              <a:t>类型：</a:t>
            </a:r>
            <a:endParaRPr lang="en-US" altLang="zh-CN" sz="2000" dirty="0"/>
          </a:p>
          <a:p>
            <a:pPr lvl="1"/>
            <a:r>
              <a:rPr lang="zh-CN" altLang="en-US" sz="1600" dirty="0"/>
              <a:t>鱼形机器人</a:t>
            </a:r>
            <a:endParaRPr lang="en-US" altLang="zh-CN" sz="1600" dirty="0"/>
          </a:p>
          <a:p>
            <a:pPr lvl="1"/>
            <a:r>
              <a:rPr lang="zh-CN" altLang="en-US" sz="1600" dirty="0"/>
              <a:t>昆虫形机器人</a:t>
            </a:r>
            <a:endParaRPr lang="en-US" altLang="zh-CN" sz="1600" dirty="0"/>
          </a:p>
          <a:p>
            <a:pPr lvl="1"/>
            <a:r>
              <a:rPr lang="zh-CN" altLang="en-US" sz="1600" dirty="0"/>
              <a:t>软体机器人</a:t>
            </a:r>
            <a:endParaRPr lang="en-US" sz="1600" dirty="0"/>
          </a:p>
        </p:txBody>
      </p:sp>
      <p:pic>
        <p:nvPicPr>
          <p:cNvPr id="7" name="图片 6">
            <a:extLst>
              <a:ext uri="{FF2B5EF4-FFF2-40B4-BE49-F238E27FC236}">
                <a16:creationId xmlns:a16="http://schemas.microsoft.com/office/drawing/2014/main" id="{BA23ECDA-0EDD-748A-45EA-18A4F91B5BC5}"/>
              </a:ext>
            </a:extLst>
          </p:cNvPr>
          <p:cNvPicPr>
            <a:picLocks noChangeAspect="1"/>
          </p:cNvPicPr>
          <p:nvPr/>
        </p:nvPicPr>
        <p:blipFill>
          <a:blip r:embed="rId5"/>
          <a:stretch>
            <a:fillRect/>
          </a:stretch>
        </p:blipFill>
        <p:spPr>
          <a:xfrm>
            <a:off x="1528313" y="1483745"/>
            <a:ext cx="7414903" cy="2659610"/>
          </a:xfrm>
          <a:prstGeom prst="rect">
            <a:avLst/>
          </a:prstGeom>
        </p:spPr>
      </p:pic>
    </p:spTree>
    <p:extLst>
      <p:ext uri="{BB962C8B-B14F-4D97-AF65-F5344CB8AC3E}">
        <p14:creationId xmlns:p14="http://schemas.microsoft.com/office/powerpoint/2010/main" val="7424564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但是，在任务规划期间，执行过程中可能会出现潜在的失败，这通常是由于规划者没有完全考虑真实环境的复杂性和任务执行的难度造成的。由于缺乏视觉信息，计划的子任务可能会偏离实际场景，导致任务失败。因此，在执行过程中将视觉信息集成到规划或重新规划中是必要的。 这种方法可以显著提高任务计划的准确性和可行性，更好地应对现实世界环境的挑战</a:t>
            </a:r>
            <a:endParaRPr lang="en-US" dirty="0"/>
          </a:p>
        </p:txBody>
      </p:sp>
    </p:spTree>
    <p:extLst>
      <p:ext uri="{BB962C8B-B14F-4D97-AF65-F5344CB8AC3E}">
        <p14:creationId xmlns:p14="http://schemas.microsoft.com/office/powerpoint/2010/main" val="317861521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425FF3EB-91B3-9385-64B0-9D37F7A4F7D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56" name="矩形 55">
            <a:hlinkClick r:id="rId29" action="ppaction://hlinksldjump"/>
            <a:extLst>
              <a:ext uri="{FF2B5EF4-FFF2-40B4-BE49-F238E27FC236}">
                <a16:creationId xmlns:a16="http://schemas.microsoft.com/office/drawing/2014/main" id="{036DE7A2-593A-177F-48B8-938A05A04184}"/>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55" name="矩形 54">
            <a:hlinkClick r:id="rId29" action="ppaction://hlinksldjump"/>
            <a:extLst>
              <a:ext uri="{FF2B5EF4-FFF2-40B4-BE49-F238E27FC236}">
                <a16:creationId xmlns:a16="http://schemas.microsoft.com/office/drawing/2014/main" id="{A8198FFC-7A4F-6746-2D72-5A4B13FA48B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4" name="矩形 53">
            <a:hlinkClick r:id="rId30" action="ppaction://hlinksldjump"/>
            <a:extLst>
              <a:ext uri="{FF2B5EF4-FFF2-40B4-BE49-F238E27FC236}">
                <a16:creationId xmlns:a16="http://schemas.microsoft.com/office/drawing/2014/main" id="{AE5ACE32-CB07-7D73-BFFA-6454E8F0116B}"/>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53" name="矩形 52">
            <a:hlinkClick r:id="rId30" action="ppaction://hlinksldjump"/>
            <a:extLst>
              <a:ext uri="{FF2B5EF4-FFF2-40B4-BE49-F238E27FC236}">
                <a16:creationId xmlns:a16="http://schemas.microsoft.com/office/drawing/2014/main" id="{E740A7BF-3ECB-269D-0F92-DE5F57DB20B7}"/>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52" name="矩形 51">
            <a:hlinkClick r:id="rId30" action="ppaction://hlinksldjump"/>
            <a:extLst>
              <a:ext uri="{FF2B5EF4-FFF2-40B4-BE49-F238E27FC236}">
                <a16:creationId xmlns:a16="http://schemas.microsoft.com/office/drawing/2014/main" id="{028B5BBA-11D0-5F7E-9EBA-A937D0655C3F}"/>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51" name="矩形 50">
            <a:extLst>
              <a:ext uri="{FF2B5EF4-FFF2-40B4-BE49-F238E27FC236}">
                <a16:creationId xmlns:a16="http://schemas.microsoft.com/office/drawing/2014/main" id="{147A164C-44D6-F6C5-96F9-81B6B3464860}"/>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0" name="矩形 49">
            <a:hlinkClick r:id="rId31" action="ppaction://hlinksldjump"/>
            <a:extLst>
              <a:ext uri="{FF2B5EF4-FFF2-40B4-BE49-F238E27FC236}">
                <a16:creationId xmlns:a16="http://schemas.microsoft.com/office/drawing/2014/main" id="{9015218D-7C5A-06D1-EA9A-68D728B26D45}"/>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49" name="矩形 48">
            <a:hlinkClick r:id="rId31" action="ppaction://hlinksldjump"/>
            <a:extLst>
              <a:ext uri="{FF2B5EF4-FFF2-40B4-BE49-F238E27FC236}">
                <a16:creationId xmlns:a16="http://schemas.microsoft.com/office/drawing/2014/main" id="{6FB5B5CB-FA71-D4EF-34E8-F999721B64AD}"/>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48" name="矩形 47">
            <a:hlinkClick r:id="rId31" action="ppaction://hlinksldjump"/>
            <a:extLst>
              <a:ext uri="{FF2B5EF4-FFF2-40B4-BE49-F238E27FC236}">
                <a16:creationId xmlns:a16="http://schemas.microsoft.com/office/drawing/2014/main" id="{C87D6507-B3BB-3D74-FADB-172A7BD9C99F}"/>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47" name="矩形 46">
            <a:hlinkClick r:id="rId32" action="ppaction://hlinksldjump"/>
            <a:extLst>
              <a:ext uri="{FF2B5EF4-FFF2-40B4-BE49-F238E27FC236}">
                <a16:creationId xmlns:a16="http://schemas.microsoft.com/office/drawing/2014/main" id="{E596E527-107F-B5A4-0273-9F4B5097EE9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46" name="矩形 45">
            <a:hlinkClick r:id="rId32" action="ppaction://hlinksldjump"/>
            <a:extLst>
              <a:ext uri="{FF2B5EF4-FFF2-40B4-BE49-F238E27FC236}">
                <a16:creationId xmlns:a16="http://schemas.microsoft.com/office/drawing/2014/main" id="{2740E25E-A53D-2F94-F4EA-80A109A8E99F}"/>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45" name="矩形 44">
            <a:hlinkClick r:id="rId32" action="ppaction://hlinksldjump"/>
            <a:extLst>
              <a:ext uri="{FF2B5EF4-FFF2-40B4-BE49-F238E27FC236}">
                <a16:creationId xmlns:a16="http://schemas.microsoft.com/office/drawing/2014/main" id="{0CF6D8F7-7F40-29A4-F9FA-004257E59C3A}"/>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4" name="矩形 43">
            <a:hlinkClick r:id="rId33" action="ppaction://hlinksldjump"/>
            <a:extLst>
              <a:ext uri="{FF2B5EF4-FFF2-40B4-BE49-F238E27FC236}">
                <a16:creationId xmlns:a16="http://schemas.microsoft.com/office/drawing/2014/main" id="{2C338992-2DD5-9B9B-09B6-B8D03DDC35D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43" name="矩形 42">
            <a:hlinkClick r:id="rId33" action="ppaction://hlinksldjump"/>
            <a:extLst>
              <a:ext uri="{FF2B5EF4-FFF2-40B4-BE49-F238E27FC236}">
                <a16:creationId xmlns:a16="http://schemas.microsoft.com/office/drawing/2014/main" id="{E87CAF5D-FE12-0B47-F818-FB9C69650934}"/>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2" name="矩形 41">
            <a:hlinkClick r:id="rId33" action="ppaction://hlinksldjump"/>
            <a:extLst>
              <a:ext uri="{FF2B5EF4-FFF2-40B4-BE49-F238E27FC236}">
                <a16:creationId xmlns:a16="http://schemas.microsoft.com/office/drawing/2014/main" id="{EF4D6D50-87BB-B16C-9D24-1BA46C054F81}"/>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1" name="矩形 40">
            <a:hlinkClick r:id="rId34" action="ppaction://hlinksldjump"/>
            <a:extLst>
              <a:ext uri="{FF2B5EF4-FFF2-40B4-BE49-F238E27FC236}">
                <a16:creationId xmlns:a16="http://schemas.microsoft.com/office/drawing/2014/main" id="{F39BE3AA-8C08-0FA2-DB14-FB7B2132B674}"/>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40" name="矩形 39">
            <a:hlinkClick r:id="rId34" action="ppaction://hlinksldjump"/>
            <a:extLst>
              <a:ext uri="{FF2B5EF4-FFF2-40B4-BE49-F238E27FC236}">
                <a16:creationId xmlns:a16="http://schemas.microsoft.com/office/drawing/2014/main" id="{DF0A211A-179D-36EE-36B9-5B326CAC7E63}"/>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39" name="矩形 38">
            <a:hlinkClick r:id="rId34" action="ppaction://hlinksldjump"/>
            <a:extLst>
              <a:ext uri="{FF2B5EF4-FFF2-40B4-BE49-F238E27FC236}">
                <a16:creationId xmlns:a16="http://schemas.microsoft.com/office/drawing/2014/main" id="{E8BED388-1B05-6ABB-FB8F-FFD7B387ADE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8" name="矩形 37">
            <a:hlinkClick r:id="rId35" action="ppaction://hlinksldjump"/>
            <a:extLst>
              <a:ext uri="{FF2B5EF4-FFF2-40B4-BE49-F238E27FC236}">
                <a16:creationId xmlns:a16="http://schemas.microsoft.com/office/drawing/2014/main" id="{598DE462-E004-559D-C4B3-D6FE2EDD78A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37" name="矩形 36">
            <a:hlinkClick r:id="rId35" action="ppaction://hlinksldjump"/>
            <a:extLst>
              <a:ext uri="{FF2B5EF4-FFF2-40B4-BE49-F238E27FC236}">
                <a16:creationId xmlns:a16="http://schemas.microsoft.com/office/drawing/2014/main" id="{E628DA68-9A80-ECD8-FAAD-6D1FFF92FC87}"/>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36" name="矩形 35">
            <a:hlinkClick r:id="rId35" action="ppaction://hlinksldjump"/>
            <a:extLst>
              <a:ext uri="{FF2B5EF4-FFF2-40B4-BE49-F238E27FC236}">
                <a16:creationId xmlns:a16="http://schemas.microsoft.com/office/drawing/2014/main" id="{D6F39162-EA50-FA8D-5010-1929D0DA3BB2}"/>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0F66C8B6-7F68-4AE3-9AD5-F21EDE81B138}"/>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34" name="矩形 33">
            <a:hlinkClick r:id="rId36" action="ppaction://hlinksldjump"/>
            <a:extLst>
              <a:ext uri="{FF2B5EF4-FFF2-40B4-BE49-F238E27FC236}">
                <a16:creationId xmlns:a16="http://schemas.microsoft.com/office/drawing/2014/main" id="{606ADD75-4A13-2D74-BF01-4A9E69D5756E}"/>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2AFF9CA8-816A-B8DB-7810-AF4441DBFC98}"/>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4C5D9B2E-CF76-3C45-DF59-02CF4D5229C8}"/>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28582453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8511D3-8D51-052F-95C8-8F0BA80F095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48511D3-8D51-052F-95C8-8F0BA80F09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visual information from embodied perception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831549"/>
          </a:xfrm>
        </p:spPr>
        <p:txBody>
          <a:bodyPr>
            <a:normAutofit/>
          </a:bodyPr>
          <a:lstStyle/>
          <a:p>
            <a:r>
              <a:rPr lang="zh-CN" altLang="en-US" sz="2000" dirty="0"/>
              <a:t>基于以上讨论，进一步将视觉信息集成到任务规划（或重新规划）中尤为重要。 在此过程中，视觉输入提供的对象标签、位置或描述可以为 </a:t>
            </a:r>
            <a:r>
              <a:rPr lang="en-US" altLang="zh-CN" sz="2000" dirty="0"/>
              <a:t>LLM </a:t>
            </a:r>
            <a:r>
              <a:rPr lang="zh-CN" altLang="en-US" sz="2000" dirty="0"/>
              <a:t>进行任务分解和执行提供关键参考。 通过视觉信息，</a:t>
            </a:r>
            <a:r>
              <a:rPr lang="en-US" altLang="zh-CN" sz="2000" dirty="0"/>
              <a:t>LLM </a:t>
            </a:r>
            <a:r>
              <a:rPr lang="zh-CN" altLang="en-US" sz="2000" dirty="0"/>
              <a:t>可以更准确地识别当前环境中的目标对象和障碍物，从而优化任务步骤或修改子任务目标。 一些工作使用对象检测器在任务执行期间查询环境中存在的对象，并将此信息反馈给 </a:t>
            </a:r>
            <a:r>
              <a:rPr lang="en-US" altLang="zh-CN" sz="2000" dirty="0"/>
              <a:t>LLM</a:t>
            </a:r>
            <a:r>
              <a:rPr lang="zh-CN" altLang="en-US" sz="2000" dirty="0"/>
              <a:t>，使其能够修改当前计划中不合理的步骤</a:t>
            </a:r>
            <a:endParaRPr lang="en-US" altLang="zh-CN" sz="2000" dirty="0"/>
          </a:p>
          <a:p>
            <a:pPr lvl="1"/>
            <a:r>
              <a:rPr lang="en-US" altLang="zh-CN" sz="1600" dirty="0" err="1"/>
              <a:t>RoboGPT</a:t>
            </a:r>
            <a:r>
              <a:rPr lang="en-US" altLang="zh-CN" sz="1600" dirty="0"/>
              <a:t> </a:t>
            </a:r>
            <a:r>
              <a:rPr lang="zh-CN" altLang="en-US" sz="1600" dirty="0"/>
              <a:t>考虑了同一任务中类似对象的不同名称，进一步提高了重新规划的可行性</a:t>
            </a:r>
            <a:endParaRPr lang="en-US" altLang="zh-CN" sz="1600" dirty="0"/>
          </a:p>
          <a:p>
            <a:pPr lvl="1"/>
            <a:r>
              <a:rPr lang="zh-CN" altLang="en-US" sz="1600" dirty="0"/>
              <a:t>然而，标签提供的信息仍然过于有限。 是否可以提供更进一步的场景信息？</a:t>
            </a:r>
            <a:endParaRPr lang="en-US" altLang="zh-CN" sz="1600" dirty="0"/>
          </a:p>
          <a:p>
            <a:pPr lvl="2"/>
            <a:r>
              <a:rPr lang="en-US" altLang="zh-CN" sz="1200" dirty="0" err="1"/>
              <a:t>SayPlan</a:t>
            </a:r>
            <a:r>
              <a:rPr lang="en-US" altLang="zh-CN" sz="1200" dirty="0"/>
              <a:t> </a:t>
            </a:r>
            <a:r>
              <a:rPr lang="zh-CN" altLang="en-US" sz="1200" dirty="0"/>
              <a:t>提议使用分层 </a:t>
            </a:r>
            <a:r>
              <a:rPr lang="en-US" altLang="zh-CN" sz="1200" dirty="0"/>
              <a:t>3D </a:t>
            </a:r>
            <a:r>
              <a:rPr lang="zh-CN" altLang="en-US" sz="1200" dirty="0"/>
              <a:t>场景图来表示环境，有效地缓解了在大型、多层和多房间环境中进行任务规划的挑战</a:t>
            </a:r>
            <a:endParaRPr lang="en-US" altLang="zh-CN" sz="1200" dirty="0"/>
          </a:p>
          <a:p>
            <a:pPr lvl="2"/>
            <a:r>
              <a:rPr lang="zh-CN" altLang="en-US" sz="1200" dirty="0"/>
              <a:t>同样，</a:t>
            </a:r>
            <a:r>
              <a:rPr lang="en-US" altLang="zh-CN" sz="1200" dirty="0" err="1"/>
              <a:t>ConceptGraphs</a:t>
            </a:r>
            <a:r>
              <a:rPr lang="en-US" altLang="zh-CN" sz="1200" dirty="0"/>
              <a:t> </a:t>
            </a:r>
            <a:r>
              <a:rPr lang="zh-CN" altLang="en-US" sz="1200" dirty="0"/>
              <a:t>也采用 </a:t>
            </a:r>
            <a:r>
              <a:rPr lang="en-US" altLang="zh-CN" sz="1200" dirty="0"/>
              <a:t>3D </a:t>
            </a:r>
            <a:r>
              <a:rPr lang="zh-CN" altLang="en-US" sz="1200" dirty="0"/>
              <a:t>场景图来为大型语言模型提供环境信息。 与 </a:t>
            </a:r>
            <a:r>
              <a:rPr lang="en-US" altLang="zh-CN" sz="1200" dirty="0" err="1"/>
              <a:t>SayPlan</a:t>
            </a:r>
            <a:r>
              <a:rPr lang="en-US" altLang="zh-CN" sz="1200" dirty="0"/>
              <a:t> </a:t>
            </a:r>
            <a:r>
              <a:rPr lang="zh-CN" altLang="en-US" sz="1200" dirty="0"/>
              <a:t>相比，它提供了更详细的开放式世界目标检测，并将任务规划以代码形式呈现，这更有效，也更适合复杂任务的要求</a:t>
            </a:r>
            <a:endParaRPr lang="en-US" altLang="zh-CN" sz="1200" dirty="0"/>
          </a:p>
          <a:p>
            <a:r>
              <a:rPr lang="zh-CN" altLang="en-US" sz="2000" dirty="0"/>
              <a:t>然而，有限的视觉信息会导致代理对环境的理解不足。 尽管为大型语言模型提供了视觉线索，但它们通常无法捕捉到环境的复杂性和动态变化，从而导致误解和任务失败。 例如，如果一条毛巾被锁在浴室柜子里，代理可能会反复搜索浴室，而不会考虑这种可能性。为了解决这个问题，必须开发更强大的算法来整合多种感官数据，从而增强代理对环境的理解。 此外，即使在视觉信息有限的情况下，利用历史数据和上下文推理也能帮助代理做出合理的判断和决策。这种多模态整合和基于上下文的推理方法不仅提高了任务执行成功率，还为具身人工智能的发展提供了新的视角</a:t>
            </a:r>
            <a:endParaRPr lang="en-US" sz="2000" dirty="0"/>
          </a:p>
        </p:txBody>
      </p:sp>
    </p:spTree>
    <p:extLst>
      <p:ext uri="{BB962C8B-B14F-4D97-AF65-F5344CB8AC3E}">
        <p14:creationId xmlns:p14="http://schemas.microsoft.com/office/powerpoint/2010/main" val="376909506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0F03474C-B79B-62B1-B18D-2165B1247931}"/>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56" name="矩形 55">
            <a:hlinkClick r:id="rId29" action="ppaction://hlinksldjump"/>
            <a:extLst>
              <a:ext uri="{FF2B5EF4-FFF2-40B4-BE49-F238E27FC236}">
                <a16:creationId xmlns:a16="http://schemas.microsoft.com/office/drawing/2014/main" id="{51BFDB5F-81F1-B2AA-6523-2FA31EA65C46}"/>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55" name="矩形 54">
            <a:hlinkClick r:id="rId29" action="ppaction://hlinksldjump"/>
            <a:extLst>
              <a:ext uri="{FF2B5EF4-FFF2-40B4-BE49-F238E27FC236}">
                <a16:creationId xmlns:a16="http://schemas.microsoft.com/office/drawing/2014/main" id="{2CC9CEEB-396A-A363-2E18-0A53A786A76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4" name="矩形 53">
            <a:extLst>
              <a:ext uri="{FF2B5EF4-FFF2-40B4-BE49-F238E27FC236}">
                <a16:creationId xmlns:a16="http://schemas.microsoft.com/office/drawing/2014/main" id="{A3237EEB-CB7F-6564-D6BE-330B180D40E6}"/>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3" name="矩形 52">
            <a:hlinkClick r:id="rId30" action="ppaction://hlinksldjump"/>
            <a:extLst>
              <a:ext uri="{FF2B5EF4-FFF2-40B4-BE49-F238E27FC236}">
                <a16:creationId xmlns:a16="http://schemas.microsoft.com/office/drawing/2014/main" id="{8794FA60-37C3-5C07-4DA1-078349A97AAD}"/>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52" name="矩形 51">
            <a:hlinkClick r:id="rId30" action="ppaction://hlinksldjump"/>
            <a:extLst>
              <a:ext uri="{FF2B5EF4-FFF2-40B4-BE49-F238E27FC236}">
                <a16:creationId xmlns:a16="http://schemas.microsoft.com/office/drawing/2014/main" id="{417B5A3A-A052-7BFA-376E-F3505C8AF082}"/>
              </a:ext>
            </a:extLst>
          </p:cNvPr>
          <p:cNvSpPr/>
          <p:nvPr>
            <p:custDataLst>
              <p:tags r:id="rId7"/>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51" name="矩形 50">
            <a:hlinkClick r:id="rId30" action="ppaction://hlinksldjump"/>
            <a:extLst>
              <a:ext uri="{FF2B5EF4-FFF2-40B4-BE49-F238E27FC236}">
                <a16:creationId xmlns:a16="http://schemas.microsoft.com/office/drawing/2014/main" id="{C8375BCE-3909-3CD0-FC24-9A9A1E6F56B5}"/>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50" name="矩形 49">
            <a:hlinkClick r:id="rId31" action="ppaction://hlinksldjump"/>
            <a:extLst>
              <a:ext uri="{FF2B5EF4-FFF2-40B4-BE49-F238E27FC236}">
                <a16:creationId xmlns:a16="http://schemas.microsoft.com/office/drawing/2014/main" id="{532B9AA4-4F59-95EB-0E55-DD19B7A1A57B}"/>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49" name="矩形 48">
            <a:hlinkClick r:id="rId31" action="ppaction://hlinksldjump"/>
            <a:extLst>
              <a:ext uri="{FF2B5EF4-FFF2-40B4-BE49-F238E27FC236}">
                <a16:creationId xmlns:a16="http://schemas.microsoft.com/office/drawing/2014/main" id="{64ADE62A-B048-44D1-53D3-7C65CCB7A8DF}"/>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48" name="矩形 47">
            <a:hlinkClick r:id="rId31" action="ppaction://hlinksldjump"/>
            <a:extLst>
              <a:ext uri="{FF2B5EF4-FFF2-40B4-BE49-F238E27FC236}">
                <a16:creationId xmlns:a16="http://schemas.microsoft.com/office/drawing/2014/main" id="{BA935A1E-0B05-2BCB-8CD9-22942B8F623F}"/>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47" name="矩形 46">
            <a:hlinkClick r:id="rId32" action="ppaction://hlinksldjump"/>
            <a:extLst>
              <a:ext uri="{FF2B5EF4-FFF2-40B4-BE49-F238E27FC236}">
                <a16:creationId xmlns:a16="http://schemas.microsoft.com/office/drawing/2014/main" id="{C7299042-508A-0DBA-034A-BB98DFE7BD52}"/>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46" name="矩形 45">
            <a:hlinkClick r:id="rId32" action="ppaction://hlinksldjump"/>
            <a:extLst>
              <a:ext uri="{FF2B5EF4-FFF2-40B4-BE49-F238E27FC236}">
                <a16:creationId xmlns:a16="http://schemas.microsoft.com/office/drawing/2014/main" id="{149398EB-0C76-B1FF-66B8-A352F0C9290F}"/>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45" name="矩形 44">
            <a:hlinkClick r:id="rId32" action="ppaction://hlinksldjump"/>
            <a:extLst>
              <a:ext uri="{FF2B5EF4-FFF2-40B4-BE49-F238E27FC236}">
                <a16:creationId xmlns:a16="http://schemas.microsoft.com/office/drawing/2014/main" id="{10584FFB-2940-35E3-BA46-45A4B75D3711}"/>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4" name="矩形 43">
            <a:hlinkClick r:id="rId33" action="ppaction://hlinksldjump"/>
            <a:extLst>
              <a:ext uri="{FF2B5EF4-FFF2-40B4-BE49-F238E27FC236}">
                <a16:creationId xmlns:a16="http://schemas.microsoft.com/office/drawing/2014/main" id="{B3968F54-E3E4-BF9E-0E31-F5B511F9A30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43" name="矩形 42">
            <a:hlinkClick r:id="rId33" action="ppaction://hlinksldjump"/>
            <a:extLst>
              <a:ext uri="{FF2B5EF4-FFF2-40B4-BE49-F238E27FC236}">
                <a16:creationId xmlns:a16="http://schemas.microsoft.com/office/drawing/2014/main" id="{A70EB673-D00D-8B7F-61F9-312B9F6E29DD}"/>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2" name="矩形 41">
            <a:hlinkClick r:id="rId33" action="ppaction://hlinksldjump"/>
            <a:extLst>
              <a:ext uri="{FF2B5EF4-FFF2-40B4-BE49-F238E27FC236}">
                <a16:creationId xmlns:a16="http://schemas.microsoft.com/office/drawing/2014/main" id="{3EB89E81-7286-8039-36E1-D4A756CD046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1" name="矩形 40">
            <a:hlinkClick r:id="rId34" action="ppaction://hlinksldjump"/>
            <a:extLst>
              <a:ext uri="{FF2B5EF4-FFF2-40B4-BE49-F238E27FC236}">
                <a16:creationId xmlns:a16="http://schemas.microsoft.com/office/drawing/2014/main" id="{0E0D7574-C8AF-0FC7-35BB-35708A60961C}"/>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40" name="矩形 39">
            <a:hlinkClick r:id="rId34" action="ppaction://hlinksldjump"/>
            <a:extLst>
              <a:ext uri="{FF2B5EF4-FFF2-40B4-BE49-F238E27FC236}">
                <a16:creationId xmlns:a16="http://schemas.microsoft.com/office/drawing/2014/main" id="{04F31ED1-41D8-F64F-A8FE-70E7F89951FB}"/>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39" name="矩形 38">
            <a:hlinkClick r:id="rId34" action="ppaction://hlinksldjump"/>
            <a:extLst>
              <a:ext uri="{FF2B5EF4-FFF2-40B4-BE49-F238E27FC236}">
                <a16:creationId xmlns:a16="http://schemas.microsoft.com/office/drawing/2014/main" id="{EBFB099F-6E25-C679-5C8B-D3F1DDD18955}"/>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8" name="矩形 37">
            <a:hlinkClick r:id="rId35" action="ppaction://hlinksldjump"/>
            <a:extLst>
              <a:ext uri="{FF2B5EF4-FFF2-40B4-BE49-F238E27FC236}">
                <a16:creationId xmlns:a16="http://schemas.microsoft.com/office/drawing/2014/main" id="{4C419F90-27F6-BA11-DFBF-36FF3B3ECB6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37" name="矩形 36">
            <a:hlinkClick r:id="rId35" action="ppaction://hlinksldjump"/>
            <a:extLst>
              <a:ext uri="{FF2B5EF4-FFF2-40B4-BE49-F238E27FC236}">
                <a16:creationId xmlns:a16="http://schemas.microsoft.com/office/drawing/2014/main" id="{CC5D664C-9492-84D3-9854-63693FA4AD70}"/>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36" name="矩形 35">
            <a:hlinkClick r:id="rId35" action="ppaction://hlinksldjump"/>
            <a:extLst>
              <a:ext uri="{FF2B5EF4-FFF2-40B4-BE49-F238E27FC236}">
                <a16:creationId xmlns:a16="http://schemas.microsoft.com/office/drawing/2014/main" id="{E0A2DE38-753B-E24F-98A7-FF1891477758}"/>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E5077081-A567-033E-C21D-ACE22CCA6D6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34" name="矩形 33">
            <a:hlinkClick r:id="rId36" action="ppaction://hlinksldjump"/>
            <a:extLst>
              <a:ext uri="{FF2B5EF4-FFF2-40B4-BE49-F238E27FC236}">
                <a16:creationId xmlns:a16="http://schemas.microsoft.com/office/drawing/2014/main" id="{118815A5-0E6A-3CCF-7D27-B81E99043442}"/>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A33A7C75-B258-59CA-E0B7-C98C05E94CE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2DD58B6C-6830-2241-C9FD-9B71170A7A9E}"/>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282261684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41DC4-4582-BD6F-F3D3-54ECA2DE1A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1B341DC4-4582-BD6F-F3D3-54ECA2DE1A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Planning utilizing the VLMs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9518"/>
            <a:ext cx="10515600" cy="4452360"/>
          </a:xfrm>
        </p:spPr>
        <p:txBody>
          <a:bodyPr>
            <a:normAutofit/>
          </a:bodyPr>
          <a:lstStyle/>
          <a:p>
            <a:r>
              <a:rPr lang="zh-CN" altLang="en-US" sz="2000" dirty="0"/>
              <a:t>与使用外部视觉模型将环境信息转换为文本相比，视觉语言模型可以捕获潜在空间中的视觉细节，尤其是难以用目标标签表示的上下文信息。 视觉语言模型可以识别视觉现象背后的规则；例如，即使在环境中看不到毛巾，也可以推断出毛巾可能存放在柜子里。 这个过程本质上展示了如何在潜在空间中更有效地对齐抽象的视觉特征和结构化的文本特征</a:t>
            </a:r>
            <a:endParaRPr lang="en-US" altLang="zh-CN" sz="2000" dirty="0"/>
          </a:p>
          <a:p>
            <a:pPr lvl="1"/>
            <a:r>
              <a:rPr lang="zh-CN" altLang="en-US" sz="1600" dirty="0"/>
              <a:t>在 </a:t>
            </a:r>
            <a:r>
              <a:rPr lang="en-US" altLang="zh-CN" sz="1600" dirty="0" err="1"/>
              <a:t>EmbodiedGPT</a:t>
            </a:r>
            <a:r>
              <a:rPr lang="en-US" altLang="zh-CN" sz="1600" dirty="0"/>
              <a:t> </a:t>
            </a:r>
            <a:r>
              <a:rPr lang="zh-CN" altLang="en-US" sz="1600" dirty="0"/>
              <a:t>中，</a:t>
            </a:r>
            <a:r>
              <a:rPr lang="en-US" altLang="zh-CN" sz="1600" dirty="0"/>
              <a:t>Embodied-Former </a:t>
            </a:r>
            <a:r>
              <a:rPr lang="zh-CN" altLang="en-US" sz="1600" dirty="0"/>
              <a:t>模块将具身、视觉和文本信息对齐，在任务规划期间有效地考虑了代理的状态和环境信息</a:t>
            </a:r>
            <a:endParaRPr lang="en-US" altLang="zh-CN" sz="1600" dirty="0"/>
          </a:p>
          <a:p>
            <a:pPr lvl="1"/>
            <a:r>
              <a:rPr lang="zh-CN" altLang="en-US" sz="1600" dirty="0"/>
              <a:t>与直接使用第三人称视角图像的 </a:t>
            </a:r>
            <a:r>
              <a:rPr lang="en-US" altLang="zh-CN" sz="1600" dirty="0" err="1"/>
              <a:t>EmbodiedGPT</a:t>
            </a:r>
            <a:r>
              <a:rPr lang="en-US" altLang="zh-CN" sz="1600" dirty="0"/>
              <a:t> </a:t>
            </a:r>
            <a:r>
              <a:rPr lang="zh-CN" altLang="en-US" sz="1600" dirty="0"/>
              <a:t>不同，</a:t>
            </a:r>
            <a:r>
              <a:rPr lang="en-US" altLang="zh-CN" sz="1600" dirty="0"/>
              <a:t>LEO </a:t>
            </a:r>
            <a:r>
              <a:rPr lang="zh-CN" altLang="en-US" sz="1600" dirty="0"/>
              <a:t>将 </a:t>
            </a:r>
            <a:r>
              <a:rPr lang="en-US" altLang="zh-CN" sz="1600" dirty="0"/>
              <a:t>2D </a:t>
            </a:r>
            <a:r>
              <a:rPr lang="zh-CN" altLang="en-US" sz="1600" dirty="0"/>
              <a:t>自我中心图像和 </a:t>
            </a:r>
            <a:r>
              <a:rPr lang="en-US" altLang="zh-CN" sz="1600" dirty="0"/>
              <a:t>3D </a:t>
            </a:r>
            <a:r>
              <a:rPr lang="zh-CN" altLang="en-US" sz="1600" dirty="0"/>
              <a:t>场景编码成视觉符元。 该方法有效地感知 </a:t>
            </a:r>
            <a:r>
              <a:rPr lang="en-US" altLang="zh-CN" sz="1600" dirty="0"/>
              <a:t>3D </a:t>
            </a:r>
            <a:r>
              <a:rPr lang="zh-CN" altLang="en-US" sz="1600" dirty="0"/>
              <a:t>世界信息并相应地执行任务</a:t>
            </a:r>
            <a:endParaRPr lang="en-US" altLang="zh-CN" sz="1600" dirty="0"/>
          </a:p>
          <a:p>
            <a:pPr lvl="1"/>
            <a:r>
              <a:rPr lang="zh-CN" altLang="en-US" sz="1600" dirty="0"/>
              <a:t>同样，</a:t>
            </a:r>
            <a:r>
              <a:rPr lang="en-US" altLang="zh-CN" sz="1600" dirty="0"/>
              <a:t>EIF-Unknow </a:t>
            </a:r>
            <a:r>
              <a:rPr lang="zh-CN" altLang="en-US" sz="1600" dirty="0"/>
              <a:t>模型利用从体素特征中提取的语义特征图作为视觉符元，这些符元与文本符元一起输入到经过训练的 </a:t>
            </a:r>
            <a:r>
              <a:rPr lang="en-US" altLang="zh-CN" sz="1600" dirty="0" err="1"/>
              <a:t>LLaVA</a:t>
            </a:r>
            <a:r>
              <a:rPr lang="en-US" altLang="zh-CN" sz="1600" dirty="0"/>
              <a:t> </a:t>
            </a:r>
            <a:r>
              <a:rPr lang="zh-CN" altLang="en-US" sz="1600" dirty="0"/>
              <a:t>模型中进行任务规划</a:t>
            </a:r>
            <a:endParaRPr lang="en-US" altLang="zh-CN" sz="1600" dirty="0"/>
          </a:p>
          <a:p>
            <a:pPr lvl="1"/>
            <a:r>
              <a:rPr lang="zh-CN" altLang="en-US" sz="1600" dirty="0"/>
              <a:t>此外，在 </a:t>
            </a:r>
            <a:r>
              <a:rPr lang="en-US" altLang="zh-CN" sz="1600" dirty="0"/>
              <a:t>RT </a:t>
            </a:r>
            <a:r>
              <a:rPr lang="zh-CN" altLang="en-US" sz="1600" dirty="0"/>
              <a:t>系列、</a:t>
            </a:r>
            <a:r>
              <a:rPr lang="en-US" altLang="zh-CN" sz="1600" dirty="0" err="1"/>
              <a:t>PaLM</a:t>
            </a:r>
            <a:r>
              <a:rPr lang="en-US" altLang="zh-CN" sz="1600" dirty="0"/>
              <a:t>-E </a:t>
            </a:r>
            <a:r>
              <a:rPr lang="zh-CN" altLang="en-US" sz="1600" dirty="0"/>
              <a:t>和 </a:t>
            </a:r>
            <a:r>
              <a:rPr lang="en-US" altLang="zh-CN" sz="1600" dirty="0"/>
              <a:t>Matcha </a:t>
            </a:r>
            <a:r>
              <a:rPr lang="zh-CN" altLang="en-US" sz="1600" dirty="0"/>
              <a:t>等研究中，具身多模态基础模型或 </a:t>
            </a:r>
            <a:r>
              <a:rPr lang="en-US" altLang="zh-CN" sz="1600" dirty="0"/>
              <a:t>VLA </a:t>
            </a:r>
            <a:r>
              <a:rPr lang="zh-CN" altLang="en-US" sz="1600" dirty="0"/>
              <a:t>模型已通过大型数据集进行了广泛的训练，以在具身场景中实现视觉和文本特征的对齐</a:t>
            </a:r>
            <a:endParaRPr lang="en-US" altLang="zh-CN" sz="1600" dirty="0"/>
          </a:p>
          <a:p>
            <a:r>
              <a:rPr lang="zh-CN" altLang="en-US" sz="2000" dirty="0"/>
              <a:t>但是，任务规划只是代理完成指令任务的第一步；随后的行动规划决定了任务是否可以完成。 在 </a:t>
            </a:r>
            <a:r>
              <a:rPr lang="en-US" altLang="zh-CN" sz="2000" dirty="0" err="1"/>
              <a:t>RoboGPT</a:t>
            </a:r>
            <a:r>
              <a:rPr lang="en-US" altLang="zh-CN" sz="2000" dirty="0"/>
              <a:t> </a:t>
            </a:r>
            <a:r>
              <a:rPr lang="zh-CN" altLang="en-US" sz="2000" dirty="0"/>
              <a:t>的实验中，任务规划的准确率达到了 </a:t>
            </a:r>
            <a:r>
              <a:rPr lang="en-US" altLang="zh-CN" sz="2000" dirty="0"/>
              <a:t>96%</a:t>
            </a:r>
            <a:r>
              <a:rPr lang="zh-CN" altLang="en-US" sz="2000" dirty="0"/>
              <a:t>，但由于低级规划器的性能限制，总体任务完成率仅为 </a:t>
            </a:r>
            <a:r>
              <a:rPr lang="en-US" altLang="zh-CN" sz="2000" dirty="0"/>
              <a:t>60%</a:t>
            </a:r>
            <a:r>
              <a:rPr lang="zh-CN" altLang="en-US" sz="2000" dirty="0"/>
              <a:t>。 因此，具身代理是否可以从“想象任务如何完成”的网络空间过渡到“与环境交互并完成任务”的物理世界，取决于有效的行动规划</a:t>
            </a:r>
            <a:endParaRPr lang="en-US" sz="2000" dirty="0"/>
          </a:p>
        </p:txBody>
      </p:sp>
    </p:spTree>
    <p:extLst>
      <p:ext uri="{BB962C8B-B14F-4D97-AF65-F5344CB8AC3E}">
        <p14:creationId xmlns:p14="http://schemas.microsoft.com/office/powerpoint/2010/main" val="179249076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hlinkClick r:id="rId26" action="ppaction://hlinksldjump"/>
            <a:extLst>
              <a:ext uri="{FF2B5EF4-FFF2-40B4-BE49-F238E27FC236}">
                <a16:creationId xmlns:a16="http://schemas.microsoft.com/office/drawing/2014/main" id="{A2FB5E44-1F8D-7F65-C119-4EBD221A80DA}"/>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50" name="矩形 49">
            <a:hlinkClick r:id="rId26" action="ppaction://hlinksldjump"/>
            <a:extLst>
              <a:ext uri="{FF2B5EF4-FFF2-40B4-BE49-F238E27FC236}">
                <a16:creationId xmlns:a16="http://schemas.microsoft.com/office/drawing/2014/main" id="{E0B43084-2BFD-11DA-676E-0E00FCBA8328}"/>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49" name="矩形 48">
            <a:hlinkClick r:id="rId26" action="ppaction://hlinksldjump"/>
            <a:extLst>
              <a:ext uri="{FF2B5EF4-FFF2-40B4-BE49-F238E27FC236}">
                <a16:creationId xmlns:a16="http://schemas.microsoft.com/office/drawing/2014/main" id="{450D9057-90D6-D244-3A4D-0DFD0B4EF0B0}"/>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48" name="矩形 47">
            <a:hlinkClick r:id="rId27" action="ppaction://hlinksldjump"/>
            <a:extLst>
              <a:ext uri="{FF2B5EF4-FFF2-40B4-BE49-F238E27FC236}">
                <a16:creationId xmlns:a16="http://schemas.microsoft.com/office/drawing/2014/main" id="{D2A35399-76E7-F29F-11AC-463A0418B1C8}"/>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47" name="矩形 46">
            <a:hlinkClick r:id="rId27" action="ppaction://hlinksldjump"/>
            <a:extLst>
              <a:ext uri="{FF2B5EF4-FFF2-40B4-BE49-F238E27FC236}">
                <a16:creationId xmlns:a16="http://schemas.microsoft.com/office/drawing/2014/main" id="{BE2ACA54-04C8-3AD2-FCB9-A9FBB312FE1B}"/>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46" name="矩形 45">
            <a:hlinkClick r:id="rId27" action="ppaction://hlinksldjump"/>
            <a:extLst>
              <a:ext uri="{FF2B5EF4-FFF2-40B4-BE49-F238E27FC236}">
                <a16:creationId xmlns:a16="http://schemas.microsoft.com/office/drawing/2014/main" id="{1382B1F2-6211-C8A5-DE9E-0590C4D76D13}"/>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45" name="矩形 44">
            <a:hlinkClick r:id="rId28" action="ppaction://hlinksldjump"/>
            <a:extLst>
              <a:ext uri="{FF2B5EF4-FFF2-40B4-BE49-F238E27FC236}">
                <a16:creationId xmlns:a16="http://schemas.microsoft.com/office/drawing/2014/main" id="{A984C5CB-F3F6-C6F2-953B-87C3A0A7F749}"/>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44" name="矩形 43">
            <a:hlinkClick r:id="rId28" action="ppaction://hlinksldjump"/>
            <a:extLst>
              <a:ext uri="{FF2B5EF4-FFF2-40B4-BE49-F238E27FC236}">
                <a16:creationId xmlns:a16="http://schemas.microsoft.com/office/drawing/2014/main" id="{92D38B39-E63E-1F96-2B99-6CD0B0C996A9}"/>
              </a:ext>
            </a:extLst>
          </p:cNvPr>
          <p:cNvSpPr/>
          <p:nvPr>
            <p:custDataLst>
              <p:tags r:id="rId9"/>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3" name="矩形 42">
            <a:hlinkClick r:id="rId28" action="ppaction://hlinksldjump"/>
            <a:extLst>
              <a:ext uri="{FF2B5EF4-FFF2-40B4-BE49-F238E27FC236}">
                <a16:creationId xmlns:a16="http://schemas.microsoft.com/office/drawing/2014/main" id="{AA09E3B9-C5E3-FD05-30D2-CBACDDF8FBB3}"/>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42" name="矩形 41">
            <a:extLst>
              <a:ext uri="{FF2B5EF4-FFF2-40B4-BE49-F238E27FC236}">
                <a16:creationId xmlns:a16="http://schemas.microsoft.com/office/drawing/2014/main" id="{EE72BF50-4B64-D224-D3EE-E4DA87282DB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394A50E7-F64B-024F-B3AC-1ACE09EB504C}"/>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40" name="矩形 39">
            <a:hlinkClick r:id="rId29" action="ppaction://hlinksldjump"/>
            <a:extLst>
              <a:ext uri="{FF2B5EF4-FFF2-40B4-BE49-F238E27FC236}">
                <a16:creationId xmlns:a16="http://schemas.microsoft.com/office/drawing/2014/main" id="{DBF5C3F7-63C6-43B5-44BC-242D367A3959}"/>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39" name="矩形 38">
            <a:hlinkClick r:id="rId29" action="ppaction://hlinksldjump"/>
            <a:extLst>
              <a:ext uri="{FF2B5EF4-FFF2-40B4-BE49-F238E27FC236}">
                <a16:creationId xmlns:a16="http://schemas.microsoft.com/office/drawing/2014/main" id="{83118A7F-0464-BBE6-38E4-32879FA5467A}"/>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8" name="矩形 37">
            <a:hlinkClick r:id="rId30" action="ppaction://hlinksldjump"/>
            <a:extLst>
              <a:ext uri="{FF2B5EF4-FFF2-40B4-BE49-F238E27FC236}">
                <a16:creationId xmlns:a16="http://schemas.microsoft.com/office/drawing/2014/main" id="{9D4725CE-4E5A-B799-EDC5-2CFB4B64C90D}"/>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37" name="矩形 36">
            <a:hlinkClick r:id="rId30" action="ppaction://hlinksldjump"/>
            <a:extLst>
              <a:ext uri="{FF2B5EF4-FFF2-40B4-BE49-F238E27FC236}">
                <a16:creationId xmlns:a16="http://schemas.microsoft.com/office/drawing/2014/main" id="{A15A6244-3F99-77FE-5B09-B054B8586B2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36" name="矩形 35">
            <a:hlinkClick r:id="rId30" action="ppaction://hlinksldjump"/>
            <a:extLst>
              <a:ext uri="{FF2B5EF4-FFF2-40B4-BE49-F238E27FC236}">
                <a16:creationId xmlns:a16="http://schemas.microsoft.com/office/drawing/2014/main" id="{D5C38FD0-A335-1694-7E30-84E30664EE3B}"/>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5" name="矩形 34">
            <a:hlinkClick r:id="rId31" action="ppaction://hlinksldjump"/>
            <a:extLst>
              <a:ext uri="{FF2B5EF4-FFF2-40B4-BE49-F238E27FC236}">
                <a16:creationId xmlns:a16="http://schemas.microsoft.com/office/drawing/2014/main" id="{AE4CF678-967C-D68F-3FD3-BF039F4A62FC}"/>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34" name="矩形 33">
            <a:hlinkClick r:id="rId31" action="ppaction://hlinksldjump"/>
            <a:extLst>
              <a:ext uri="{FF2B5EF4-FFF2-40B4-BE49-F238E27FC236}">
                <a16:creationId xmlns:a16="http://schemas.microsoft.com/office/drawing/2014/main" id="{FECFB233-90E7-BFD6-6688-06F95F72F565}"/>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33" name="矩形 32">
            <a:hlinkClick r:id="rId31" action="ppaction://hlinksldjump"/>
            <a:extLst>
              <a:ext uri="{FF2B5EF4-FFF2-40B4-BE49-F238E27FC236}">
                <a16:creationId xmlns:a16="http://schemas.microsoft.com/office/drawing/2014/main" id="{34A23F28-32E1-7885-370D-868200678B87}"/>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2" name="矩形 31">
            <a:hlinkClick r:id="rId32" action="ppaction://hlinksldjump"/>
            <a:extLst>
              <a:ext uri="{FF2B5EF4-FFF2-40B4-BE49-F238E27FC236}">
                <a16:creationId xmlns:a16="http://schemas.microsoft.com/office/drawing/2014/main" id="{30D4CDE9-0D78-0ED5-E13B-7B33905AA4E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31" name="矩形 30">
            <a:hlinkClick r:id="rId32" action="ppaction://hlinksldjump"/>
            <a:extLst>
              <a:ext uri="{FF2B5EF4-FFF2-40B4-BE49-F238E27FC236}">
                <a16:creationId xmlns:a16="http://schemas.microsoft.com/office/drawing/2014/main" id="{D3ED3FA3-F2EE-47C7-D870-EBF48F3410DF}"/>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0" name="矩形 29">
            <a:hlinkClick r:id="rId32" action="ppaction://hlinksldjump"/>
            <a:extLst>
              <a:ext uri="{FF2B5EF4-FFF2-40B4-BE49-F238E27FC236}">
                <a16:creationId xmlns:a16="http://schemas.microsoft.com/office/drawing/2014/main" id="{20EBEE48-6A51-61A3-9FC9-7A14FDD6D2B0}"/>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9" name="标题 28">
            <a:extLst>
              <a:ext uri="{FF2B5EF4-FFF2-40B4-BE49-F238E27FC236}">
                <a16:creationId xmlns:a16="http://schemas.microsoft.com/office/drawing/2014/main" id="{3AB5395B-B5F5-7235-75E6-BD2AD52B1280}"/>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219895018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38A8B9-B21F-368E-82D7-632028BC575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38A8B9-B21F-368E-82D7-632028BC57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文本&#10;&#10;描述已自动生成">
            <a:extLst>
              <a:ext uri="{FF2B5EF4-FFF2-40B4-BE49-F238E27FC236}">
                <a16:creationId xmlns:a16="http://schemas.microsoft.com/office/drawing/2014/main" id="{C3C84144-CA8F-34EF-C48C-41A334C3F8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4673" y="1362662"/>
            <a:ext cx="8722653" cy="4132675"/>
          </a:xfrm>
          <a:prstGeom prst="rect">
            <a:avLst/>
          </a:prstGeom>
        </p:spPr>
      </p:pic>
    </p:spTree>
    <p:extLst>
      <p:ext uri="{BB962C8B-B14F-4D97-AF65-F5344CB8AC3E}">
        <p14:creationId xmlns:p14="http://schemas.microsoft.com/office/powerpoint/2010/main" val="1811993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hlinkClick r:id="rId26" action="ppaction://hlinksldjump"/>
            <a:extLst>
              <a:ext uri="{FF2B5EF4-FFF2-40B4-BE49-F238E27FC236}">
                <a16:creationId xmlns:a16="http://schemas.microsoft.com/office/drawing/2014/main" id="{20A699A6-7294-38BA-D741-C5FDD58D19C7}"/>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50" name="矩形 49">
            <a:hlinkClick r:id="rId26" action="ppaction://hlinksldjump"/>
            <a:extLst>
              <a:ext uri="{FF2B5EF4-FFF2-40B4-BE49-F238E27FC236}">
                <a16:creationId xmlns:a16="http://schemas.microsoft.com/office/drawing/2014/main" id="{9D894602-93EB-F12B-B294-8D0E2AA8F886}"/>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49" name="矩形 48">
            <a:hlinkClick r:id="rId26" action="ppaction://hlinksldjump"/>
            <a:extLst>
              <a:ext uri="{FF2B5EF4-FFF2-40B4-BE49-F238E27FC236}">
                <a16:creationId xmlns:a16="http://schemas.microsoft.com/office/drawing/2014/main" id="{A4440281-AE6F-663E-D01A-7939A73F010D}"/>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48" name="矩形 47">
            <a:hlinkClick r:id="rId27" action="ppaction://hlinksldjump"/>
            <a:extLst>
              <a:ext uri="{FF2B5EF4-FFF2-40B4-BE49-F238E27FC236}">
                <a16:creationId xmlns:a16="http://schemas.microsoft.com/office/drawing/2014/main" id="{0B960456-55D6-49F7-B5B9-1B262D142140}"/>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47" name="矩形 46">
            <a:hlinkClick r:id="rId27" action="ppaction://hlinksldjump"/>
            <a:extLst>
              <a:ext uri="{FF2B5EF4-FFF2-40B4-BE49-F238E27FC236}">
                <a16:creationId xmlns:a16="http://schemas.microsoft.com/office/drawing/2014/main" id="{30A36BE5-A07F-BEBF-3EB5-9646B616876D}"/>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46" name="矩形 45">
            <a:hlinkClick r:id="rId27" action="ppaction://hlinksldjump"/>
            <a:extLst>
              <a:ext uri="{FF2B5EF4-FFF2-40B4-BE49-F238E27FC236}">
                <a16:creationId xmlns:a16="http://schemas.microsoft.com/office/drawing/2014/main" id="{977AB2E8-8756-5499-73EA-8574543FC3BD}"/>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45" name="矩形 44">
            <a:extLst>
              <a:ext uri="{FF2B5EF4-FFF2-40B4-BE49-F238E27FC236}">
                <a16:creationId xmlns:a16="http://schemas.microsoft.com/office/drawing/2014/main" id="{36BFAF12-FAE8-7A76-DA72-0E2462403B28}"/>
              </a:ext>
            </a:extLst>
          </p:cNvPr>
          <p:cNvSpPr/>
          <p:nvPr>
            <p:custDataLst>
              <p:tags r:id="rId8"/>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4" name="矩形 43">
            <a:hlinkClick r:id="rId28" action="ppaction://hlinksldjump"/>
            <a:extLst>
              <a:ext uri="{FF2B5EF4-FFF2-40B4-BE49-F238E27FC236}">
                <a16:creationId xmlns:a16="http://schemas.microsoft.com/office/drawing/2014/main" id="{FC8C5E3F-2CB0-CF61-F1B9-192FBF8C7F19}"/>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43" name="矩形 42">
            <a:hlinkClick r:id="rId28" action="ppaction://hlinksldjump"/>
            <a:extLst>
              <a:ext uri="{FF2B5EF4-FFF2-40B4-BE49-F238E27FC236}">
                <a16:creationId xmlns:a16="http://schemas.microsoft.com/office/drawing/2014/main" id="{8068758C-5134-C0E0-0955-522A33B0AF2F}"/>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2" name="矩形 41">
            <a:hlinkClick r:id="rId28" action="ppaction://hlinksldjump"/>
            <a:extLst>
              <a:ext uri="{FF2B5EF4-FFF2-40B4-BE49-F238E27FC236}">
                <a16:creationId xmlns:a16="http://schemas.microsoft.com/office/drawing/2014/main" id="{4F1D3DA9-197A-FF5F-2E58-CD63E91852C1}"/>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41" name="矩形 40">
            <a:hlinkClick r:id="rId29" action="ppaction://hlinksldjump"/>
            <a:extLst>
              <a:ext uri="{FF2B5EF4-FFF2-40B4-BE49-F238E27FC236}">
                <a16:creationId xmlns:a16="http://schemas.microsoft.com/office/drawing/2014/main" id="{F26CFB31-6B57-EE67-A5E9-8F0F107F865F}"/>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40" name="矩形 39">
            <a:hlinkClick r:id="rId29" action="ppaction://hlinksldjump"/>
            <a:extLst>
              <a:ext uri="{FF2B5EF4-FFF2-40B4-BE49-F238E27FC236}">
                <a16:creationId xmlns:a16="http://schemas.microsoft.com/office/drawing/2014/main" id="{D325FC4E-4EDB-524E-39A0-3A796C2A77BC}"/>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39" name="矩形 38">
            <a:hlinkClick r:id="rId29" action="ppaction://hlinksldjump"/>
            <a:extLst>
              <a:ext uri="{FF2B5EF4-FFF2-40B4-BE49-F238E27FC236}">
                <a16:creationId xmlns:a16="http://schemas.microsoft.com/office/drawing/2014/main" id="{692FCEF6-4D80-1DAF-76AB-04D581184CD6}"/>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8" name="矩形 37">
            <a:hlinkClick r:id="rId30" action="ppaction://hlinksldjump"/>
            <a:extLst>
              <a:ext uri="{FF2B5EF4-FFF2-40B4-BE49-F238E27FC236}">
                <a16:creationId xmlns:a16="http://schemas.microsoft.com/office/drawing/2014/main" id="{BEEEFC04-BCB6-A7CC-CA5A-C8A81877443B}"/>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37" name="矩形 36">
            <a:hlinkClick r:id="rId30" action="ppaction://hlinksldjump"/>
            <a:extLst>
              <a:ext uri="{FF2B5EF4-FFF2-40B4-BE49-F238E27FC236}">
                <a16:creationId xmlns:a16="http://schemas.microsoft.com/office/drawing/2014/main" id="{07FBF72E-E576-61ED-195D-765CB77CC4F0}"/>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36" name="矩形 35">
            <a:hlinkClick r:id="rId30" action="ppaction://hlinksldjump"/>
            <a:extLst>
              <a:ext uri="{FF2B5EF4-FFF2-40B4-BE49-F238E27FC236}">
                <a16:creationId xmlns:a16="http://schemas.microsoft.com/office/drawing/2014/main" id="{338A21B4-0AD5-DA02-2C2B-6CF9A91D0ABF}"/>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5" name="矩形 34">
            <a:hlinkClick r:id="rId31" action="ppaction://hlinksldjump"/>
            <a:extLst>
              <a:ext uri="{FF2B5EF4-FFF2-40B4-BE49-F238E27FC236}">
                <a16:creationId xmlns:a16="http://schemas.microsoft.com/office/drawing/2014/main" id="{24A54E87-7C26-DDB4-09F6-AD8BC712695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34" name="矩形 33">
            <a:hlinkClick r:id="rId31" action="ppaction://hlinksldjump"/>
            <a:extLst>
              <a:ext uri="{FF2B5EF4-FFF2-40B4-BE49-F238E27FC236}">
                <a16:creationId xmlns:a16="http://schemas.microsoft.com/office/drawing/2014/main" id="{1610965A-DB9D-1D3A-3AC8-CD486A31D7CE}"/>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33" name="矩形 32">
            <a:hlinkClick r:id="rId31" action="ppaction://hlinksldjump"/>
            <a:extLst>
              <a:ext uri="{FF2B5EF4-FFF2-40B4-BE49-F238E27FC236}">
                <a16:creationId xmlns:a16="http://schemas.microsoft.com/office/drawing/2014/main" id="{83413A15-2D12-F97F-BAB4-EE0E83193497}"/>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2" name="矩形 31">
            <a:hlinkClick r:id="rId32" action="ppaction://hlinksldjump"/>
            <a:extLst>
              <a:ext uri="{FF2B5EF4-FFF2-40B4-BE49-F238E27FC236}">
                <a16:creationId xmlns:a16="http://schemas.microsoft.com/office/drawing/2014/main" id="{9040B65D-E024-C087-ADDB-EE4A16D86EFD}"/>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31" name="矩形 30">
            <a:hlinkClick r:id="rId32" action="ppaction://hlinksldjump"/>
            <a:extLst>
              <a:ext uri="{FF2B5EF4-FFF2-40B4-BE49-F238E27FC236}">
                <a16:creationId xmlns:a16="http://schemas.microsoft.com/office/drawing/2014/main" id="{27CF6D91-02DC-8A89-5A5A-C3C85825F582}"/>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0" name="矩形 29">
            <a:hlinkClick r:id="rId32" action="ppaction://hlinksldjump"/>
            <a:extLst>
              <a:ext uri="{FF2B5EF4-FFF2-40B4-BE49-F238E27FC236}">
                <a16:creationId xmlns:a16="http://schemas.microsoft.com/office/drawing/2014/main" id="{03BDD645-FD9B-7535-C108-16BD3DD2F09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9" name="标题 28">
            <a:extLst>
              <a:ext uri="{FF2B5EF4-FFF2-40B4-BE49-F238E27FC236}">
                <a16:creationId xmlns:a16="http://schemas.microsoft.com/office/drawing/2014/main" id="{31B2039F-9F24-8E15-231E-5970F3B4547D}"/>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7514224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690FA0E-56E3-42EF-DC15-F9072C459E9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C690FA0E-56E3-42EF-DC15-F9072C459E9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“具身任务规划”讨论了任务规划和行动规划的定义和区别。很明显，行动规划必须解决现实世界的不确定性，因为任务规划提供的子任务粒度不足以指导代理在环境交互中。 通常，代理可以通过两种方式实现行动规划：</a:t>
            </a:r>
          </a:p>
          <a:p>
            <a:r>
              <a:rPr lang="en-US" altLang="zh-CN" dirty="0"/>
              <a:t>1) </a:t>
            </a:r>
            <a:r>
              <a:rPr lang="zh-CN" altLang="en-US" dirty="0"/>
              <a:t>使用预先训练的具身感知和具身干预模型作为工具，通过 </a:t>
            </a:r>
            <a:r>
              <a:rPr lang="en-US" altLang="zh-CN" dirty="0"/>
              <a:t>API </a:t>
            </a:r>
            <a:r>
              <a:rPr lang="zh-CN" altLang="en-US" dirty="0"/>
              <a:t>逐步完成任务规划指定的子任务；</a:t>
            </a:r>
          </a:p>
          <a:p>
            <a:r>
              <a:rPr lang="en-US" altLang="zh-CN" dirty="0"/>
              <a:t>2) </a:t>
            </a:r>
            <a:r>
              <a:rPr lang="zh-CN" altLang="en-US" dirty="0"/>
              <a:t>利用 </a:t>
            </a:r>
            <a:r>
              <a:rPr lang="en-US" altLang="zh-CN" dirty="0"/>
              <a:t>VLA </a:t>
            </a:r>
            <a:r>
              <a:rPr lang="zh-CN" altLang="en-US" dirty="0"/>
              <a:t>模型的固有能力来推导出行动规划。 </a:t>
            </a:r>
          </a:p>
          <a:p>
            <a:r>
              <a:rPr lang="zh-CN" altLang="en-US" dirty="0"/>
              <a:t>此外，行动规划器执行的结果将反馈给任务规划器，以调整和改进任务规划</a:t>
            </a:r>
            <a:endParaRPr lang="en-US" dirty="0"/>
          </a:p>
        </p:txBody>
      </p:sp>
    </p:spTree>
    <p:extLst>
      <p:ext uri="{BB962C8B-B14F-4D97-AF65-F5344CB8AC3E}">
        <p14:creationId xmlns:p14="http://schemas.microsoft.com/office/powerpoint/2010/main" val="11737406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hlinkClick r:id="rId26" action="ppaction://hlinksldjump"/>
            <a:extLst>
              <a:ext uri="{FF2B5EF4-FFF2-40B4-BE49-F238E27FC236}">
                <a16:creationId xmlns:a16="http://schemas.microsoft.com/office/drawing/2014/main" id="{28E0D08C-24A6-05B4-62EC-0FFA23D0DB69}"/>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50" name="矩形 49">
            <a:hlinkClick r:id="rId26" action="ppaction://hlinksldjump"/>
            <a:extLst>
              <a:ext uri="{FF2B5EF4-FFF2-40B4-BE49-F238E27FC236}">
                <a16:creationId xmlns:a16="http://schemas.microsoft.com/office/drawing/2014/main" id="{B6246088-039A-CE8F-42D4-B96144C1A7DE}"/>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49" name="矩形 48">
            <a:hlinkClick r:id="rId26" action="ppaction://hlinksldjump"/>
            <a:extLst>
              <a:ext uri="{FF2B5EF4-FFF2-40B4-BE49-F238E27FC236}">
                <a16:creationId xmlns:a16="http://schemas.microsoft.com/office/drawing/2014/main" id="{7417E87A-4F06-015C-5D36-972ECD345C87}"/>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48" name="矩形 47">
            <a:extLst>
              <a:ext uri="{FF2B5EF4-FFF2-40B4-BE49-F238E27FC236}">
                <a16:creationId xmlns:a16="http://schemas.microsoft.com/office/drawing/2014/main" id="{5AEA7A7B-1D62-36E0-D059-0A93EF243572}"/>
              </a:ext>
            </a:extLst>
          </p:cNvPr>
          <p:cNvSpPr/>
          <p:nvPr>
            <p:custDataLst>
              <p:tags r:id="rId5"/>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7" name="矩形 46">
            <a:hlinkClick r:id="rId27" action="ppaction://hlinksldjump"/>
            <a:extLst>
              <a:ext uri="{FF2B5EF4-FFF2-40B4-BE49-F238E27FC236}">
                <a16:creationId xmlns:a16="http://schemas.microsoft.com/office/drawing/2014/main" id="{F783BD41-360A-FA8D-491B-E3FEA7C03611}"/>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46" name="矩形 45">
            <a:hlinkClick r:id="rId27" action="ppaction://hlinksldjump"/>
            <a:extLst>
              <a:ext uri="{FF2B5EF4-FFF2-40B4-BE49-F238E27FC236}">
                <a16:creationId xmlns:a16="http://schemas.microsoft.com/office/drawing/2014/main" id="{F5E95B95-122A-DDBD-4001-E41AF48BB8C8}"/>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45" name="矩形 44">
            <a:hlinkClick r:id="rId27" action="ppaction://hlinksldjump"/>
            <a:extLst>
              <a:ext uri="{FF2B5EF4-FFF2-40B4-BE49-F238E27FC236}">
                <a16:creationId xmlns:a16="http://schemas.microsoft.com/office/drawing/2014/main" id="{CB61F9D5-DE71-DAB9-CFCA-DF603AC039DA}"/>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44" name="矩形 43">
            <a:hlinkClick r:id="rId28" action="ppaction://hlinksldjump"/>
            <a:extLst>
              <a:ext uri="{FF2B5EF4-FFF2-40B4-BE49-F238E27FC236}">
                <a16:creationId xmlns:a16="http://schemas.microsoft.com/office/drawing/2014/main" id="{F7206677-7EAE-3FAE-5ABE-573EB25DB84A}"/>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43" name="矩形 42">
            <a:hlinkClick r:id="rId28" action="ppaction://hlinksldjump"/>
            <a:extLst>
              <a:ext uri="{FF2B5EF4-FFF2-40B4-BE49-F238E27FC236}">
                <a16:creationId xmlns:a16="http://schemas.microsoft.com/office/drawing/2014/main" id="{56E9BD86-E335-5702-9025-6ACFC5F3A82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2" name="矩形 41">
            <a:hlinkClick r:id="rId28" action="ppaction://hlinksldjump"/>
            <a:extLst>
              <a:ext uri="{FF2B5EF4-FFF2-40B4-BE49-F238E27FC236}">
                <a16:creationId xmlns:a16="http://schemas.microsoft.com/office/drawing/2014/main" id="{F140F143-A0AE-D54E-69B9-80A1F5F37AF4}"/>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41" name="矩形 40">
            <a:hlinkClick r:id="rId29" action="ppaction://hlinksldjump"/>
            <a:extLst>
              <a:ext uri="{FF2B5EF4-FFF2-40B4-BE49-F238E27FC236}">
                <a16:creationId xmlns:a16="http://schemas.microsoft.com/office/drawing/2014/main" id="{503B72B7-238A-9345-F132-A1881FF2B1BB}"/>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40" name="矩形 39">
            <a:hlinkClick r:id="rId29" action="ppaction://hlinksldjump"/>
            <a:extLst>
              <a:ext uri="{FF2B5EF4-FFF2-40B4-BE49-F238E27FC236}">
                <a16:creationId xmlns:a16="http://schemas.microsoft.com/office/drawing/2014/main" id="{13EDCDB2-48D5-0559-F5E4-8C5FC1CC2769}"/>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39" name="矩形 38">
            <a:hlinkClick r:id="rId29" action="ppaction://hlinksldjump"/>
            <a:extLst>
              <a:ext uri="{FF2B5EF4-FFF2-40B4-BE49-F238E27FC236}">
                <a16:creationId xmlns:a16="http://schemas.microsoft.com/office/drawing/2014/main" id="{E8AEF5D4-8150-7535-0205-B33C38A1DA4A}"/>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8" name="矩形 37">
            <a:hlinkClick r:id="rId30" action="ppaction://hlinksldjump"/>
            <a:extLst>
              <a:ext uri="{FF2B5EF4-FFF2-40B4-BE49-F238E27FC236}">
                <a16:creationId xmlns:a16="http://schemas.microsoft.com/office/drawing/2014/main" id="{AF991359-9A0B-7252-5E54-98E201D2E8B8}"/>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37" name="矩形 36">
            <a:hlinkClick r:id="rId30" action="ppaction://hlinksldjump"/>
            <a:extLst>
              <a:ext uri="{FF2B5EF4-FFF2-40B4-BE49-F238E27FC236}">
                <a16:creationId xmlns:a16="http://schemas.microsoft.com/office/drawing/2014/main" id="{5FACDB67-635E-D206-3E3E-A816F79F4E3C}"/>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36" name="矩形 35">
            <a:hlinkClick r:id="rId30" action="ppaction://hlinksldjump"/>
            <a:extLst>
              <a:ext uri="{FF2B5EF4-FFF2-40B4-BE49-F238E27FC236}">
                <a16:creationId xmlns:a16="http://schemas.microsoft.com/office/drawing/2014/main" id="{E193F08F-FE16-49C7-5C15-BADB1A9A9E4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5" name="矩形 34">
            <a:hlinkClick r:id="rId31" action="ppaction://hlinksldjump"/>
            <a:extLst>
              <a:ext uri="{FF2B5EF4-FFF2-40B4-BE49-F238E27FC236}">
                <a16:creationId xmlns:a16="http://schemas.microsoft.com/office/drawing/2014/main" id="{ACA52088-C079-9DA5-5649-40BFEAE345BD}"/>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34" name="矩形 33">
            <a:hlinkClick r:id="rId31" action="ppaction://hlinksldjump"/>
            <a:extLst>
              <a:ext uri="{FF2B5EF4-FFF2-40B4-BE49-F238E27FC236}">
                <a16:creationId xmlns:a16="http://schemas.microsoft.com/office/drawing/2014/main" id="{8F02EFCF-BC4F-DDB2-8C8F-5DF0F8459385}"/>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33" name="矩形 32">
            <a:hlinkClick r:id="rId31" action="ppaction://hlinksldjump"/>
            <a:extLst>
              <a:ext uri="{FF2B5EF4-FFF2-40B4-BE49-F238E27FC236}">
                <a16:creationId xmlns:a16="http://schemas.microsoft.com/office/drawing/2014/main" id="{E718055A-0D83-D900-8815-8F42F22C7EF6}"/>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2" name="矩形 31">
            <a:hlinkClick r:id="rId32" action="ppaction://hlinksldjump"/>
            <a:extLst>
              <a:ext uri="{FF2B5EF4-FFF2-40B4-BE49-F238E27FC236}">
                <a16:creationId xmlns:a16="http://schemas.microsoft.com/office/drawing/2014/main" id="{BA4A57A5-7CC3-E979-13EF-E7DE36FE3B76}"/>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31" name="矩形 30">
            <a:hlinkClick r:id="rId32" action="ppaction://hlinksldjump"/>
            <a:extLst>
              <a:ext uri="{FF2B5EF4-FFF2-40B4-BE49-F238E27FC236}">
                <a16:creationId xmlns:a16="http://schemas.microsoft.com/office/drawing/2014/main" id="{36D3F391-2C1A-D6B4-AE9E-A449A69347E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0" name="矩形 29">
            <a:hlinkClick r:id="rId32" action="ppaction://hlinksldjump"/>
            <a:extLst>
              <a:ext uri="{FF2B5EF4-FFF2-40B4-BE49-F238E27FC236}">
                <a16:creationId xmlns:a16="http://schemas.microsoft.com/office/drawing/2014/main" id="{1E84A34E-E3D6-F593-7346-5EB919F62607}"/>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9" name="标题 28">
            <a:extLst>
              <a:ext uri="{FF2B5EF4-FFF2-40B4-BE49-F238E27FC236}">
                <a16:creationId xmlns:a16="http://schemas.microsoft.com/office/drawing/2014/main" id="{3FF2EAF0-93D1-C574-F93B-407CEAF0BC6E}"/>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2143830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30" action="ppaction://hlinksldjump"/>
            <a:extLst>
              <a:ext uri="{FF2B5EF4-FFF2-40B4-BE49-F238E27FC236}">
                <a16:creationId xmlns:a16="http://schemas.microsoft.com/office/drawing/2014/main" id="{3517F723-F351-EB92-6F64-1CF3E7D1E46D}"/>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56" name="矩形 55">
            <a:hlinkClick r:id="rId30" action="ppaction://hlinksldjump"/>
            <a:extLst>
              <a:ext uri="{FF2B5EF4-FFF2-40B4-BE49-F238E27FC236}">
                <a16:creationId xmlns:a16="http://schemas.microsoft.com/office/drawing/2014/main" id="{7D7231D1-146F-82EA-2E9F-AB7423138C4A}"/>
              </a:ext>
            </a:extLst>
          </p:cNvPr>
          <p:cNvSpPr/>
          <p:nvPr>
            <p:custDataLst>
              <p:tags r:id="rId3"/>
            </p:custDataLst>
          </p:nvPr>
        </p:nvSpPr>
        <p:spPr>
          <a:xfrm>
            <a:off x="977959" y="4962946"/>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&amp; Future Directions</a:t>
            </a:r>
          </a:p>
        </p:txBody>
      </p:sp>
      <p:sp>
        <p:nvSpPr>
          <p:cNvPr id="55" name="矩形 54">
            <a:hlinkClick r:id="rId30" action="ppaction://hlinksldjump"/>
            <a:extLst>
              <a:ext uri="{FF2B5EF4-FFF2-40B4-BE49-F238E27FC236}">
                <a16:creationId xmlns:a16="http://schemas.microsoft.com/office/drawing/2014/main" id="{80F9EEFF-95AA-4264-E91B-647E435D144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4" name="矩形 53">
            <a:hlinkClick r:id="rId31" action="ppaction://hlinksldjump"/>
            <a:extLst>
              <a:ext uri="{FF2B5EF4-FFF2-40B4-BE49-F238E27FC236}">
                <a16:creationId xmlns:a16="http://schemas.microsoft.com/office/drawing/2014/main" id="{B5E52CAB-4B2E-2597-2CBF-B071C404D5D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53" name="矩形 52">
            <a:hlinkClick r:id="rId31" action="ppaction://hlinksldjump"/>
            <a:extLst>
              <a:ext uri="{FF2B5EF4-FFF2-40B4-BE49-F238E27FC236}">
                <a16:creationId xmlns:a16="http://schemas.microsoft.com/office/drawing/2014/main" id="{59934700-C4D9-4264-5829-5FF8F2209A47}"/>
              </a:ext>
            </a:extLst>
          </p:cNvPr>
          <p:cNvSpPr/>
          <p:nvPr>
            <p:custDataLst>
              <p:tags r:id="rId6"/>
            </p:custDataLst>
          </p:nvPr>
        </p:nvSpPr>
        <p:spPr>
          <a:xfrm>
            <a:off x="977959" y="4499335"/>
            <a:ext cx="296395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52" name="矩形 51">
            <a:hlinkClick r:id="rId31" action="ppaction://hlinksldjump"/>
            <a:extLst>
              <a:ext uri="{FF2B5EF4-FFF2-40B4-BE49-F238E27FC236}">
                <a16:creationId xmlns:a16="http://schemas.microsoft.com/office/drawing/2014/main" id="{F7B76474-D129-CA5C-8A4C-D5A7C9695CB1}"/>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51" name="矩形 50">
            <a:hlinkClick r:id="rId32" action="ppaction://hlinksldjump"/>
            <a:extLst>
              <a:ext uri="{FF2B5EF4-FFF2-40B4-BE49-F238E27FC236}">
                <a16:creationId xmlns:a16="http://schemas.microsoft.com/office/drawing/2014/main" id="{00309B43-76FD-2FC9-D73C-4D8D746F41AB}"/>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50" name="矩形 49">
            <a:hlinkClick r:id="rId32" action="ppaction://hlinksldjump"/>
            <a:extLst>
              <a:ext uri="{FF2B5EF4-FFF2-40B4-BE49-F238E27FC236}">
                <a16:creationId xmlns:a16="http://schemas.microsoft.com/office/drawing/2014/main" id="{E351EFE6-E935-7344-D39D-E5A07E9A5B31}"/>
              </a:ext>
            </a:extLst>
          </p:cNvPr>
          <p:cNvSpPr/>
          <p:nvPr>
            <p:custDataLst>
              <p:tags r:id="rId9"/>
            </p:custDataLst>
          </p:nvPr>
        </p:nvSpPr>
        <p:spPr>
          <a:xfrm>
            <a:off x="977959" y="403572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49" name="矩形 48">
            <a:hlinkClick r:id="rId32" action="ppaction://hlinksldjump"/>
            <a:extLst>
              <a:ext uri="{FF2B5EF4-FFF2-40B4-BE49-F238E27FC236}">
                <a16:creationId xmlns:a16="http://schemas.microsoft.com/office/drawing/2014/main" id="{99289012-1C6B-5926-3B04-D9EF083DFBA5}"/>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8" name="矩形 47">
            <a:hlinkClick r:id="rId33" action="ppaction://hlinksldjump"/>
            <a:extLst>
              <a:ext uri="{FF2B5EF4-FFF2-40B4-BE49-F238E27FC236}">
                <a16:creationId xmlns:a16="http://schemas.microsoft.com/office/drawing/2014/main" id="{25351760-622E-B8F9-A207-867D1B92737E}"/>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47" name="矩形 46">
            <a:hlinkClick r:id="rId33" action="ppaction://hlinksldjump"/>
            <a:extLst>
              <a:ext uri="{FF2B5EF4-FFF2-40B4-BE49-F238E27FC236}">
                <a16:creationId xmlns:a16="http://schemas.microsoft.com/office/drawing/2014/main" id="{761C8291-71B7-F523-7FFF-646FC799F380}"/>
              </a:ext>
            </a:extLst>
          </p:cNvPr>
          <p:cNvSpPr/>
          <p:nvPr>
            <p:custDataLst>
              <p:tags r:id="rId12"/>
            </p:custDataLst>
          </p:nvPr>
        </p:nvSpPr>
        <p:spPr>
          <a:xfrm>
            <a:off x="977959" y="357211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46" name="矩形 45">
            <a:hlinkClick r:id="rId33" action="ppaction://hlinksldjump"/>
            <a:extLst>
              <a:ext uri="{FF2B5EF4-FFF2-40B4-BE49-F238E27FC236}">
                <a16:creationId xmlns:a16="http://schemas.microsoft.com/office/drawing/2014/main" id="{2F73B787-EDAF-D281-9078-4F2A8B52C72B}"/>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5" name="矩形 44">
            <a:hlinkClick r:id="rId34" action="ppaction://hlinksldjump"/>
            <a:extLst>
              <a:ext uri="{FF2B5EF4-FFF2-40B4-BE49-F238E27FC236}">
                <a16:creationId xmlns:a16="http://schemas.microsoft.com/office/drawing/2014/main" id="{EC2E4064-6893-4C81-D737-07FDB7C95875}"/>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4" name="矩形 43">
            <a:hlinkClick r:id="rId34" action="ppaction://hlinksldjump"/>
            <a:extLst>
              <a:ext uri="{FF2B5EF4-FFF2-40B4-BE49-F238E27FC236}">
                <a16:creationId xmlns:a16="http://schemas.microsoft.com/office/drawing/2014/main" id="{169180DC-D436-63B6-8132-092BCE1F5916}"/>
              </a:ext>
            </a:extLst>
          </p:cNvPr>
          <p:cNvSpPr/>
          <p:nvPr>
            <p:custDataLst>
              <p:tags r:id="rId15"/>
            </p:custDataLst>
          </p:nvPr>
        </p:nvSpPr>
        <p:spPr>
          <a:xfrm>
            <a:off x="977959" y="310850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43" name="矩形 42">
            <a:hlinkClick r:id="rId34" action="ppaction://hlinksldjump"/>
            <a:extLst>
              <a:ext uri="{FF2B5EF4-FFF2-40B4-BE49-F238E27FC236}">
                <a16:creationId xmlns:a16="http://schemas.microsoft.com/office/drawing/2014/main" id="{D954F507-2E0D-B1E2-1B7E-E2084D64AB2A}"/>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2" name="矩形 41">
            <a:extLst>
              <a:ext uri="{FF2B5EF4-FFF2-40B4-BE49-F238E27FC236}">
                <a16:creationId xmlns:a16="http://schemas.microsoft.com/office/drawing/2014/main" id="{74AF1AC2-4D59-66C2-3853-42B5E1C29B1E}"/>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1" name="矩形 40">
            <a:hlinkClick r:id="rId35" action="ppaction://hlinksldjump"/>
            <a:extLst>
              <a:ext uri="{FF2B5EF4-FFF2-40B4-BE49-F238E27FC236}">
                <a16:creationId xmlns:a16="http://schemas.microsoft.com/office/drawing/2014/main" id="{DB8217FC-83BF-4A0F-EA5D-9419BFBECA0E}"/>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40" name="矩形 39">
            <a:hlinkClick r:id="rId35" action="ppaction://hlinksldjump"/>
            <a:extLst>
              <a:ext uri="{FF2B5EF4-FFF2-40B4-BE49-F238E27FC236}">
                <a16:creationId xmlns:a16="http://schemas.microsoft.com/office/drawing/2014/main" id="{88EE1415-D88A-55CC-BBE8-74C4D4D05A28}"/>
              </a:ext>
            </a:extLst>
          </p:cNvPr>
          <p:cNvSpPr/>
          <p:nvPr>
            <p:custDataLst>
              <p:tags r:id="rId19"/>
            </p:custDataLst>
          </p:nvPr>
        </p:nvSpPr>
        <p:spPr>
          <a:xfrm>
            <a:off x="977959" y="264489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39" name="矩形 38">
            <a:hlinkClick r:id="rId35" action="ppaction://hlinksldjump"/>
            <a:extLst>
              <a:ext uri="{FF2B5EF4-FFF2-40B4-BE49-F238E27FC236}">
                <a16:creationId xmlns:a16="http://schemas.microsoft.com/office/drawing/2014/main" id="{EBE3D46C-A3D4-8F13-682B-7A8028C2C789}"/>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8" name="矩形 37">
            <a:hlinkClick r:id="rId36" action="ppaction://hlinksldjump"/>
            <a:extLst>
              <a:ext uri="{FF2B5EF4-FFF2-40B4-BE49-F238E27FC236}">
                <a16:creationId xmlns:a16="http://schemas.microsoft.com/office/drawing/2014/main" id="{3A6F83AE-0964-00DD-B0C0-A780FB64E40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37" name="矩形 36">
            <a:hlinkClick r:id="rId36" action="ppaction://hlinksldjump"/>
            <a:extLst>
              <a:ext uri="{FF2B5EF4-FFF2-40B4-BE49-F238E27FC236}">
                <a16:creationId xmlns:a16="http://schemas.microsoft.com/office/drawing/2014/main" id="{83D7CC85-E81A-BDD1-D873-71221B4A6B05}"/>
              </a:ext>
            </a:extLst>
          </p:cNvPr>
          <p:cNvSpPr/>
          <p:nvPr>
            <p:custDataLst>
              <p:tags r:id="rId22"/>
            </p:custDataLst>
          </p:nvPr>
        </p:nvSpPr>
        <p:spPr>
          <a:xfrm>
            <a:off x="977959" y="218128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36" name="矩形 35">
            <a:hlinkClick r:id="rId36" action="ppaction://hlinksldjump"/>
            <a:extLst>
              <a:ext uri="{FF2B5EF4-FFF2-40B4-BE49-F238E27FC236}">
                <a16:creationId xmlns:a16="http://schemas.microsoft.com/office/drawing/2014/main" id="{3FC4C80A-58EA-FCA0-5A79-845295B2A6FB}"/>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7" action="ppaction://hlinksldjump"/>
            <a:extLst>
              <a:ext uri="{FF2B5EF4-FFF2-40B4-BE49-F238E27FC236}">
                <a16:creationId xmlns:a16="http://schemas.microsoft.com/office/drawing/2014/main" id="{A17CD850-68F0-577D-AE6E-4A0A877C4AB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34" name="矩形 33">
            <a:hlinkClick r:id="rId37" action="ppaction://hlinksldjump"/>
            <a:extLst>
              <a:ext uri="{FF2B5EF4-FFF2-40B4-BE49-F238E27FC236}">
                <a16:creationId xmlns:a16="http://schemas.microsoft.com/office/drawing/2014/main" id="{0F43D51B-487E-F0CC-C4EC-62093C3AD3D9}"/>
              </a:ext>
            </a:extLst>
          </p:cNvPr>
          <p:cNvSpPr/>
          <p:nvPr>
            <p:custDataLst>
              <p:tags r:id="rId25"/>
            </p:custDataLst>
          </p:nvPr>
        </p:nvSpPr>
        <p:spPr>
          <a:xfrm>
            <a:off x="977959" y="171767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7" action="ppaction://hlinksldjump"/>
            <a:extLst>
              <a:ext uri="{FF2B5EF4-FFF2-40B4-BE49-F238E27FC236}">
                <a16:creationId xmlns:a16="http://schemas.microsoft.com/office/drawing/2014/main" id="{52EF5E96-C9E0-5EEA-C61C-38BC87ACBB5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723E5D90-FD04-BD1B-E3C6-93BA98ED7B29}"/>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8"/>
            </p:custDataLst>
            <p:extLst>
              <p:ext uri="{D42A27DB-BD31-4B8C-83A1-F6EECF244321}">
                <p14:modId xmlns:p14="http://schemas.microsoft.com/office/powerpoint/2010/main" val="437074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F80549D-8238-4E77-7FEF-C0206E8139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5F80549D-8238-4E77-7FEF-C0206E8139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Action utilizing APIs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771728"/>
          </a:xfrm>
        </p:spPr>
        <p:txBody>
          <a:bodyPr>
            <a:normAutofit/>
          </a:bodyPr>
          <a:lstStyle/>
          <a:p>
            <a:r>
              <a:rPr lang="zh-CN" altLang="en-US" sz="2000" dirty="0"/>
              <a:t>一种典型的方法是向 </a:t>
            </a:r>
            <a:r>
              <a:rPr lang="en-US" altLang="zh-CN" sz="2000" dirty="0"/>
              <a:t>LLM </a:t>
            </a:r>
            <a:r>
              <a:rPr lang="zh-CN" altLang="en-US" sz="2000" dirty="0"/>
              <a:t>提供各种经过良好训练的策略模型的定义和描述作为上下文，使它们能够理解这些工具并确定如何以及何时为特定任务调用它们</a:t>
            </a:r>
            <a:endParaRPr lang="en-US" altLang="zh-CN" sz="2000" dirty="0"/>
          </a:p>
          <a:p>
            <a:r>
              <a:rPr lang="zh-CN" altLang="en-US" sz="2000" dirty="0"/>
              <a:t>此外，通过生成代码，一系列更细粒度的工具可以抽象成一个函数库来调用，而不是直接将子任务所需的参数传递给导航和抓取模型</a:t>
            </a:r>
            <a:endParaRPr lang="en-US" altLang="zh-CN" sz="2000" dirty="0"/>
          </a:p>
          <a:p>
            <a:pPr lvl="1"/>
            <a:r>
              <a:rPr lang="zh-CN" altLang="en-US" sz="1600" dirty="0"/>
              <a:t>考虑到环境的不确定性，</a:t>
            </a:r>
            <a:r>
              <a:rPr lang="en-US" altLang="zh-CN" sz="1600" dirty="0" err="1"/>
              <a:t>Reflexion</a:t>
            </a:r>
            <a:r>
              <a:rPr lang="en-US" altLang="zh-CN" sz="1600" dirty="0"/>
              <a:t> </a:t>
            </a:r>
            <a:r>
              <a:rPr lang="zh-CN" altLang="en-US" sz="1600" dirty="0"/>
              <a:t>可以进一步调整这些工具在执行期间以实现更好的泛化 。优化这些工具可以增强智能体的鲁棒性，并且可能需要新的工具来完成未知的任务</a:t>
            </a:r>
            <a:endParaRPr lang="en-US" altLang="zh-CN" sz="1600" dirty="0"/>
          </a:p>
          <a:p>
            <a:pPr lvl="1"/>
            <a:r>
              <a:rPr lang="en-US" altLang="zh-CN" sz="1600" dirty="0"/>
              <a:t>DEPS </a:t>
            </a:r>
            <a:r>
              <a:rPr lang="zh-CN" altLang="en-US" sz="1600" dirty="0"/>
              <a:t>在零样本学习的前提下，赋予 </a:t>
            </a:r>
            <a:r>
              <a:rPr lang="en-US" altLang="zh-CN" sz="1600" dirty="0"/>
              <a:t>LLM </a:t>
            </a:r>
            <a:r>
              <a:rPr lang="zh-CN" altLang="en-US" sz="1600" dirty="0"/>
              <a:t>各种角色设置，以在与环境交互时学习不同的技能。 在随后的交互中，</a:t>
            </a:r>
            <a:r>
              <a:rPr lang="en-US" altLang="zh-CN" sz="1600" dirty="0"/>
              <a:t>LLM </a:t>
            </a:r>
            <a:r>
              <a:rPr lang="zh-CN" altLang="en-US" sz="1600" dirty="0"/>
              <a:t>可以学习选择和组合这些技能以开发新的技能</a:t>
            </a:r>
            <a:endParaRPr lang="en-US" altLang="zh-CN" sz="1600" dirty="0"/>
          </a:p>
          <a:p>
            <a:r>
              <a:rPr lang="zh-CN" altLang="en-US" sz="2000" dirty="0"/>
              <a:t>这种分层规划范式允许智能体专注于高级任务规划和决策，同时将特定操作执行委托给策略模型，简化开发过程。任务规划器和动作规划器的模块化使独立开发、测试和优化成为可能，从而增强了系统的灵活性和可维护性。这种方法允许智能体通过调用不同的动作规划器并促进修改来适应各种任务和环境，而无需对智能体的结构进行重大更改。然而，调用外部策略模型可能会引入延迟，这可能会影响响应时间和效率，尤其是在实时任务中。智能体的性能严重依赖于策略模型的质量。如果策略模型无效，智能体的整体性能将会下降</a:t>
            </a:r>
            <a:endParaRPr lang="en-US" sz="2000" dirty="0"/>
          </a:p>
        </p:txBody>
      </p:sp>
    </p:spTree>
    <p:extLst>
      <p:ext uri="{BB962C8B-B14F-4D97-AF65-F5344CB8AC3E}">
        <p14:creationId xmlns:p14="http://schemas.microsoft.com/office/powerpoint/2010/main" val="258503677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A9F0B231-97C2-BE36-E260-7D6B8DF4AF46}"/>
              </a:ext>
            </a:extLst>
          </p:cNvPr>
          <p:cNvSpPr/>
          <p:nvPr>
            <p:custDataLst>
              <p:tags r:id="rId2"/>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0" name="矩形 49">
            <a:hlinkClick r:id="rId26" action="ppaction://hlinksldjump"/>
            <a:extLst>
              <a:ext uri="{FF2B5EF4-FFF2-40B4-BE49-F238E27FC236}">
                <a16:creationId xmlns:a16="http://schemas.microsoft.com/office/drawing/2014/main" id="{5263FC76-C61A-C006-DA6F-CB43CBBE54A6}"/>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49" name="矩形 48">
            <a:hlinkClick r:id="rId26" action="ppaction://hlinksldjump"/>
            <a:extLst>
              <a:ext uri="{FF2B5EF4-FFF2-40B4-BE49-F238E27FC236}">
                <a16:creationId xmlns:a16="http://schemas.microsoft.com/office/drawing/2014/main" id="{C99FE0C8-E798-10F1-5478-26C889BDE97C}"/>
              </a:ext>
            </a:extLst>
          </p:cNvPr>
          <p:cNvSpPr/>
          <p:nvPr>
            <p:custDataLst>
              <p:tags r:id="rId4"/>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48" name="矩形 47">
            <a:hlinkClick r:id="rId26" action="ppaction://hlinksldjump"/>
            <a:extLst>
              <a:ext uri="{FF2B5EF4-FFF2-40B4-BE49-F238E27FC236}">
                <a16:creationId xmlns:a16="http://schemas.microsoft.com/office/drawing/2014/main" id="{358B9F20-94C0-98AA-8287-5314B36ADBCF}"/>
              </a:ext>
            </a:extLst>
          </p:cNvPr>
          <p:cNvSpPr/>
          <p:nvPr>
            <p:custDataLst>
              <p:tags r:id="rId5"/>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47" name="矩形 46">
            <a:hlinkClick r:id="rId27" action="ppaction://hlinksldjump"/>
            <a:extLst>
              <a:ext uri="{FF2B5EF4-FFF2-40B4-BE49-F238E27FC236}">
                <a16:creationId xmlns:a16="http://schemas.microsoft.com/office/drawing/2014/main" id="{46D43B4D-503D-6D55-7875-F0E11ADCA84C}"/>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46" name="矩形 45">
            <a:hlinkClick r:id="rId27" action="ppaction://hlinksldjump"/>
            <a:extLst>
              <a:ext uri="{FF2B5EF4-FFF2-40B4-BE49-F238E27FC236}">
                <a16:creationId xmlns:a16="http://schemas.microsoft.com/office/drawing/2014/main" id="{B1939286-B4BC-E0ED-EB09-A7EA0099638D}"/>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45" name="矩形 44">
            <a:hlinkClick r:id="rId27" action="ppaction://hlinksldjump"/>
            <a:extLst>
              <a:ext uri="{FF2B5EF4-FFF2-40B4-BE49-F238E27FC236}">
                <a16:creationId xmlns:a16="http://schemas.microsoft.com/office/drawing/2014/main" id="{70BA8216-2F8F-173C-F020-0442F1F6F715}"/>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44" name="矩形 43">
            <a:hlinkClick r:id="rId28" action="ppaction://hlinksldjump"/>
            <a:extLst>
              <a:ext uri="{FF2B5EF4-FFF2-40B4-BE49-F238E27FC236}">
                <a16:creationId xmlns:a16="http://schemas.microsoft.com/office/drawing/2014/main" id="{0B6B8570-C641-F959-5E7F-8DA88F2F63E8}"/>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43" name="矩形 42">
            <a:hlinkClick r:id="rId28" action="ppaction://hlinksldjump"/>
            <a:extLst>
              <a:ext uri="{FF2B5EF4-FFF2-40B4-BE49-F238E27FC236}">
                <a16:creationId xmlns:a16="http://schemas.microsoft.com/office/drawing/2014/main" id="{2CC6A5BD-768E-10DA-3D08-65320F46240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2" name="矩形 41">
            <a:hlinkClick r:id="rId28" action="ppaction://hlinksldjump"/>
            <a:extLst>
              <a:ext uri="{FF2B5EF4-FFF2-40B4-BE49-F238E27FC236}">
                <a16:creationId xmlns:a16="http://schemas.microsoft.com/office/drawing/2014/main" id="{014118C8-45E1-D10F-607C-52ADE7FD87F2}"/>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41" name="矩形 40">
            <a:hlinkClick r:id="rId29" action="ppaction://hlinksldjump"/>
            <a:extLst>
              <a:ext uri="{FF2B5EF4-FFF2-40B4-BE49-F238E27FC236}">
                <a16:creationId xmlns:a16="http://schemas.microsoft.com/office/drawing/2014/main" id="{FAF13D65-9B6D-07D9-CCEF-E0745E90697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40" name="矩形 39">
            <a:hlinkClick r:id="rId29" action="ppaction://hlinksldjump"/>
            <a:extLst>
              <a:ext uri="{FF2B5EF4-FFF2-40B4-BE49-F238E27FC236}">
                <a16:creationId xmlns:a16="http://schemas.microsoft.com/office/drawing/2014/main" id="{C69877AD-71F9-2254-6D25-697C7F2535D2}"/>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39" name="矩形 38">
            <a:hlinkClick r:id="rId29" action="ppaction://hlinksldjump"/>
            <a:extLst>
              <a:ext uri="{FF2B5EF4-FFF2-40B4-BE49-F238E27FC236}">
                <a16:creationId xmlns:a16="http://schemas.microsoft.com/office/drawing/2014/main" id="{C07A5D9A-2266-C0B4-9B2B-1570D5B99B69}"/>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8" name="矩形 37">
            <a:hlinkClick r:id="rId30" action="ppaction://hlinksldjump"/>
            <a:extLst>
              <a:ext uri="{FF2B5EF4-FFF2-40B4-BE49-F238E27FC236}">
                <a16:creationId xmlns:a16="http://schemas.microsoft.com/office/drawing/2014/main" id="{B7328A57-A795-0A9D-2531-746ABEBE7EF5}"/>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37" name="矩形 36">
            <a:hlinkClick r:id="rId30" action="ppaction://hlinksldjump"/>
            <a:extLst>
              <a:ext uri="{FF2B5EF4-FFF2-40B4-BE49-F238E27FC236}">
                <a16:creationId xmlns:a16="http://schemas.microsoft.com/office/drawing/2014/main" id="{2292775A-F4B1-974A-730E-97E43F034B6D}"/>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36" name="矩形 35">
            <a:hlinkClick r:id="rId30" action="ppaction://hlinksldjump"/>
            <a:extLst>
              <a:ext uri="{FF2B5EF4-FFF2-40B4-BE49-F238E27FC236}">
                <a16:creationId xmlns:a16="http://schemas.microsoft.com/office/drawing/2014/main" id="{506447AB-BA5F-756D-4274-8A1CCD6C006A}"/>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5" name="矩形 34">
            <a:hlinkClick r:id="rId31" action="ppaction://hlinksldjump"/>
            <a:extLst>
              <a:ext uri="{FF2B5EF4-FFF2-40B4-BE49-F238E27FC236}">
                <a16:creationId xmlns:a16="http://schemas.microsoft.com/office/drawing/2014/main" id="{B5DE1C90-B820-184A-0C8E-118FE19DE972}"/>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34" name="矩形 33">
            <a:hlinkClick r:id="rId31" action="ppaction://hlinksldjump"/>
            <a:extLst>
              <a:ext uri="{FF2B5EF4-FFF2-40B4-BE49-F238E27FC236}">
                <a16:creationId xmlns:a16="http://schemas.microsoft.com/office/drawing/2014/main" id="{F0DCE822-8952-16FE-BB90-3366F29A0505}"/>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33" name="矩形 32">
            <a:hlinkClick r:id="rId31" action="ppaction://hlinksldjump"/>
            <a:extLst>
              <a:ext uri="{FF2B5EF4-FFF2-40B4-BE49-F238E27FC236}">
                <a16:creationId xmlns:a16="http://schemas.microsoft.com/office/drawing/2014/main" id="{C99CC3E2-1713-B231-BA9E-0724FAC0B7F5}"/>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2" name="矩形 31">
            <a:hlinkClick r:id="rId32" action="ppaction://hlinksldjump"/>
            <a:extLst>
              <a:ext uri="{FF2B5EF4-FFF2-40B4-BE49-F238E27FC236}">
                <a16:creationId xmlns:a16="http://schemas.microsoft.com/office/drawing/2014/main" id="{965801F0-48FA-8DA6-A239-5D8901D3CC08}"/>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31" name="矩形 30">
            <a:hlinkClick r:id="rId32" action="ppaction://hlinksldjump"/>
            <a:extLst>
              <a:ext uri="{FF2B5EF4-FFF2-40B4-BE49-F238E27FC236}">
                <a16:creationId xmlns:a16="http://schemas.microsoft.com/office/drawing/2014/main" id="{1EB6E4BF-466C-2942-C9CE-7A3A22DD3154}"/>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0" name="矩形 29">
            <a:hlinkClick r:id="rId32" action="ppaction://hlinksldjump"/>
            <a:extLst>
              <a:ext uri="{FF2B5EF4-FFF2-40B4-BE49-F238E27FC236}">
                <a16:creationId xmlns:a16="http://schemas.microsoft.com/office/drawing/2014/main" id="{746B947D-1553-DE88-69DF-91D2668FA9F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9" name="标题 28">
            <a:extLst>
              <a:ext uri="{FF2B5EF4-FFF2-40B4-BE49-F238E27FC236}">
                <a16:creationId xmlns:a16="http://schemas.microsoft.com/office/drawing/2014/main" id="{BC65C841-1357-A002-F137-88209E000704}"/>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10417243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3D3BC32-0257-869E-9A10-EBEDD9F94C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83D3BC32-0257-869E-9A10-EBEDD9F94C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Action utilizing VLA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与之前的任务规划和动作执行在同一系统中执行的方法不同，这种范式利用具身多模态基础模型的能力来规划和执行动作，从而减少了通信延迟并提高了系统响应速度和效率。 在 </a:t>
            </a:r>
            <a:r>
              <a:rPr lang="en-US" altLang="zh-CN" dirty="0"/>
              <a:t>VLA </a:t>
            </a:r>
            <a:r>
              <a:rPr lang="zh-CN" altLang="en-US" dirty="0"/>
              <a:t>模型中，感知、决策和执行模块的紧密集成使系统能够更有效地处理复杂任务并适应动态环境的变化。 这种集成还促进了实时反馈，使代理能够自我调整策略，从而提高任务执行的鲁棒性和适应性。 然而，这种范式无疑更加复杂且成本更高，尤其是在处理复杂或长期任务时。 此外，一个关键问题是，行动规划器如果没有具身世界模型，就无法仅使用 </a:t>
            </a:r>
            <a:r>
              <a:rPr lang="en-US" altLang="zh-CN" dirty="0"/>
              <a:t>LLM </a:t>
            </a:r>
            <a:r>
              <a:rPr lang="zh-CN" altLang="en-US" dirty="0"/>
              <a:t>的内部知识来模拟物理定律。 这种限制阻碍了代理在物理世界中准确有效地完成各种任务，阻止了从网络空间到物理世界的无缝转移</a:t>
            </a:r>
            <a:endParaRPr lang="en-US" dirty="0"/>
          </a:p>
        </p:txBody>
      </p:sp>
    </p:spTree>
    <p:extLst>
      <p:ext uri="{BB962C8B-B14F-4D97-AF65-F5344CB8AC3E}">
        <p14:creationId xmlns:p14="http://schemas.microsoft.com/office/powerpoint/2010/main" val="9599709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8EDF60E0-4E08-C9CC-F079-42E2C47AA29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56" name="矩形 55">
            <a:hlinkClick r:id="rId29" action="ppaction://hlinksldjump"/>
            <a:extLst>
              <a:ext uri="{FF2B5EF4-FFF2-40B4-BE49-F238E27FC236}">
                <a16:creationId xmlns:a16="http://schemas.microsoft.com/office/drawing/2014/main" id="{1EB10D9C-5682-AE44-8AB2-9EB26972E5FE}"/>
              </a:ext>
            </a:extLst>
          </p:cNvPr>
          <p:cNvSpPr/>
          <p:nvPr>
            <p:custDataLst>
              <p:tags r:id="rId3"/>
            </p:custDataLst>
          </p:nvPr>
        </p:nvSpPr>
        <p:spPr>
          <a:xfrm>
            <a:off x="977959" y="4962946"/>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&amp; Future Directions</a:t>
            </a:r>
          </a:p>
        </p:txBody>
      </p:sp>
      <p:sp>
        <p:nvSpPr>
          <p:cNvPr id="55" name="矩形 54">
            <a:hlinkClick r:id="rId29" action="ppaction://hlinksldjump"/>
            <a:extLst>
              <a:ext uri="{FF2B5EF4-FFF2-40B4-BE49-F238E27FC236}">
                <a16:creationId xmlns:a16="http://schemas.microsoft.com/office/drawing/2014/main" id="{2247D0E2-4A20-E77B-7BBC-E1D5FF499E0E}"/>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4" name="矩形 53">
            <a:extLst>
              <a:ext uri="{FF2B5EF4-FFF2-40B4-BE49-F238E27FC236}">
                <a16:creationId xmlns:a16="http://schemas.microsoft.com/office/drawing/2014/main" id="{A663F25B-4BA0-6A68-70C9-C6A1BD6B87DA}"/>
              </a:ext>
            </a:extLst>
          </p:cNvPr>
          <p:cNvSpPr/>
          <p:nvPr>
            <p:custDataLst>
              <p:tags r:id="rId5"/>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3" name="矩形 52">
            <a:hlinkClick r:id="rId30" action="ppaction://hlinksldjump"/>
            <a:extLst>
              <a:ext uri="{FF2B5EF4-FFF2-40B4-BE49-F238E27FC236}">
                <a16:creationId xmlns:a16="http://schemas.microsoft.com/office/drawing/2014/main" id="{042D97AD-933A-5E78-200A-A3AD6867EBCB}"/>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52" name="矩形 51">
            <a:hlinkClick r:id="rId30" action="ppaction://hlinksldjump"/>
            <a:extLst>
              <a:ext uri="{FF2B5EF4-FFF2-40B4-BE49-F238E27FC236}">
                <a16:creationId xmlns:a16="http://schemas.microsoft.com/office/drawing/2014/main" id="{A4905BC0-5491-9CCC-DE81-A242889E072A}"/>
              </a:ext>
            </a:extLst>
          </p:cNvPr>
          <p:cNvSpPr/>
          <p:nvPr>
            <p:custDataLst>
              <p:tags r:id="rId7"/>
            </p:custDataLst>
          </p:nvPr>
        </p:nvSpPr>
        <p:spPr>
          <a:xfrm>
            <a:off x="977959" y="4499335"/>
            <a:ext cx="296395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51" name="矩形 50">
            <a:hlinkClick r:id="rId30" action="ppaction://hlinksldjump"/>
            <a:extLst>
              <a:ext uri="{FF2B5EF4-FFF2-40B4-BE49-F238E27FC236}">
                <a16:creationId xmlns:a16="http://schemas.microsoft.com/office/drawing/2014/main" id="{988E60CD-9511-DEE8-8474-042EAE783D59}"/>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50" name="矩形 49">
            <a:hlinkClick r:id="rId31" action="ppaction://hlinksldjump"/>
            <a:extLst>
              <a:ext uri="{FF2B5EF4-FFF2-40B4-BE49-F238E27FC236}">
                <a16:creationId xmlns:a16="http://schemas.microsoft.com/office/drawing/2014/main" id="{40B9BB0D-FC53-75CD-47B6-EFF2663D566F}"/>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49" name="矩形 48">
            <a:hlinkClick r:id="rId31" action="ppaction://hlinksldjump"/>
            <a:extLst>
              <a:ext uri="{FF2B5EF4-FFF2-40B4-BE49-F238E27FC236}">
                <a16:creationId xmlns:a16="http://schemas.microsoft.com/office/drawing/2014/main" id="{8F0E0DEF-148A-97B0-8862-F5E0C3EEE56C}"/>
              </a:ext>
            </a:extLst>
          </p:cNvPr>
          <p:cNvSpPr/>
          <p:nvPr>
            <p:custDataLst>
              <p:tags r:id="rId10"/>
            </p:custDataLst>
          </p:nvPr>
        </p:nvSpPr>
        <p:spPr>
          <a:xfrm>
            <a:off x="977959" y="403572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48" name="矩形 47">
            <a:hlinkClick r:id="rId31" action="ppaction://hlinksldjump"/>
            <a:extLst>
              <a:ext uri="{FF2B5EF4-FFF2-40B4-BE49-F238E27FC236}">
                <a16:creationId xmlns:a16="http://schemas.microsoft.com/office/drawing/2014/main" id="{E8A6DE6E-5797-6600-1E3B-F74DD18A725E}"/>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7" name="矩形 46">
            <a:hlinkClick r:id="rId32" action="ppaction://hlinksldjump"/>
            <a:extLst>
              <a:ext uri="{FF2B5EF4-FFF2-40B4-BE49-F238E27FC236}">
                <a16:creationId xmlns:a16="http://schemas.microsoft.com/office/drawing/2014/main" id="{8FB15140-524E-2144-2B0F-573E01E6AD8F}"/>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46" name="矩形 45">
            <a:hlinkClick r:id="rId32" action="ppaction://hlinksldjump"/>
            <a:extLst>
              <a:ext uri="{FF2B5EF4-FFF2-40B4-BE49-F238E27FC236}">
                <a16:creationId xmlns:a16="http://schemas.microsoft.com/office/drawing/2014/main" id="{D6F274DB-2970-6547-8F41-26908593B17A}"/>
              </a:ext>
            </a:extLst>
          </p:cNvPr>
          <p:cNvSpPr/>
          <p:nvPr>
            <p:custDataLst>
              <p:tags r:id="rId13"/>
            </p:custDataLst>
          </p:nvPr>
        </p:nvSpPr>
        <p:spPr>
          <a:xfrm>
            <a:off x="977959" y="357211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45" name="矩形 44">
            <a:hlinkClick r:id="rId32" action="ppaction://hlinksldjump"/>
            <a:extLst>
              <a:ext uri="{FF2B5EF4-FFF2-40B4-BE49-F238E27FC236}">
                <a16:creationId xmlns:a16="http://schemas.microsoft.com/office/drawing/2014/main" id="{6FD4F799-4AC6-35E1-2885-5033AECF8C72}"/>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4" name="矩形 43">
            <a:hlinkClick r:id="rId33" action="ppaction://hlinksldjump"/>
            <a:extLst>
              <a:ext uri="{FF2B5EF4-FFF2-40B4-BE49-F238E27FC236}">
                <a16:creationId xmlns:a16="http://schemas.microsoft.com/office/drawing/2014/main" id="{D86E0D7D-9809-2535-14FF-DAE540A88E3B}"/>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3" name="矩形 42">
            <a:hlinkClick r:id="rId33" action="ppaction://hlinksldjump"/>
            <a:extLst>
              <a:ext uri="{FF2B5EF4-FFF2-40B4-BE49-F238E27FC236}">
                <a16:creationId xmlns:a16="http://schemas.microsoft.com/office/drawing/2014/main" id="{52328E2F-AE31-8E43-ECA2-064F602EC3F4}"/>
              </a:ext>
            </a:extLst>
          </p:cNvPr>
          <p:cNvSpPr/>
          <p:nvPr>
            <p:custDataLst>
              <p:tags r:id="rId16"/>
            </p:custDataLst>
          </p:nvPr>
        </p:nvSpPr>
        <p:spPr>
          <a:xfrm>
            <a:off x="977959" y="310850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42" name="矩形 41">
            <a:hlinkClick r:id="rId33" action="ppaction://hlinksldjump"/>
            <a:extLst>
              <a:ext uri="{FF2B5EF4-FFF2-40B4-BE49-F238E27FC236}">
                <a16:creationId xmlns:a16="http://schemas.microsoft.com/office/drawing/2014/main" id="{3AABF877-A3D5-6D4B-2D49-734C26EADA8F}"/>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1" name="矩形 40">
            <a:hlinkClick r:id="rId34" action="ppaction://hlinksldjump"/>
            <a:extLst>
              <a:ext uri="{FF2B5EF4-FFF2-40B4-BE49-F238E27FC236}">
                <a16:creationId xmlns:a16="http://schemas.microsoft.com/office/drawing/2014/main" id="{48C1B082-0699-C636-2AEA-26121CD4CD2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40" name="矩形 39">
            <a:hlinkClick r:id="rId34" action="ppaction://hlinksldjump"/>
            <a:extLst>
              <a:ext uri="{FF2B5EF4-FFF2-40B4-BE49-F238E27FC236}">
                <a16:creationId xmlns:a16="http://schemas.microsoft.com/office/drawing/2014/main" id="{8C559093-2837-C083-6096-69BFA0592B35}"/>
              </a:ext>
            </a:extLst>
          </p:cNvPr>
          <p:cNvSpPr/>
          <p:nvPr>
            <p:custDataLst>
              <p:tags r:id="rId19"/>
            </p:custDataLst>
          </p:nvPr>
        </p:nvSpPr>
        <p:spPr>
          <a:xfrm>
            <a:off x="977959" y="264489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39" name="矩形 38">
            <a:hlinkClick r:id="rId34" action="ppaction://hlinksldjump"/>
            <a:extLst>
              <a:ext uri="{FF2B5EF4-FFF2-40B4-BE49-F238E27FC236}">
                <a16:creationId xmlns:a16="http://schemas.microsoft.com/office/drawing/2014/main" id="{7041B00F-9059-9C7B-C98E-D3AE3C04692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8" name="矩形 37">
            <a:hlinkClick r:id="rId35" action="ppaction://hlinksldjump"/>
            <a:extLst>
              <a:ext uri="{FF2B5EF4-FFF2-40B4-BE49-F238E27FC236}">
                <a16:creationId xmlns:a16="http://schemas.microsoft.com/office/drawing/2014/main" id="{2804414F-E333-61A0-2852-ACA14DB713EF}"/>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37" name="矩形 36">
            <a:hlinkClick r:id="rId35" action="ppaction://hlinksldjump"/>
            <a:extLst>
              <a:ext uri="{FF2B5EF4-FFF2-40B4-BE49-F238E27FC236}">
                <a16:creationId xmlns:a16="http://schemas.microsoft.com/office/drawing/2014/main" id="{6C59AEB6-6999-DA6F-8F68-243EED0CC2E0}"/>
              </a:ext>
            </a:extLst>
          </p:cNvPr>
          <p:cNvSpPr/>
          <p:nvPr>
            <p:custDataLst>
              <p:tags r:id="rId22"/>
            </p:custDataLst>
          </p:nvPr>
        </p:nvSpPr>
        <p:spPr>
          <a:xfrm>
            <a:off x="977959" y="218128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36" name="矩形 35">
            <a:hlinkClick r:id="rId35" action="ppaction://hlinksldjump"/>
            <a:extLst>
              <a:ext uri="{FF2B5EF4-FFF2-40B4-BE49-F238E27FC236}">
                <a16:creationId xmlns:a16="http://schemas.microsoft.com/office/drawing/2014/main" id="{C4DD6AD8-E11D-F9CB-E153-AEEAD498B017}"/>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07F0524B-5ACB-25C4-C23E-FEBB7C4F468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34" name="矩形 33">
            <a:hlinkClick r:id="rId36" action="ppaction://hlinksldjump"/>
            <a:extLst>
              <a:ext uri="{FF2B5EF4-FFF2-40B4-BE49-F238E27FC236}">
                <a16:creationId xmlns:a16="http://schemas.microsoft.com/office/drawing/2014/main" id="{FD17AECF-47EE-37C0-6182-565D65206202}"/>
              </a:ext>
            </a:extLst>
          </p:cNvPr>
          <p:cNvSpPr/>
          <p:nvPr>
            <p:custDataLst>
              <p:tags r:id="rId25"/>
            </p:custDataLst>
          </p:nvPr>
        </p:nvSpPr>
        <p:spPr>
          <a:xfrm>
            <a:off x="977959" y="171767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0C9CE250-63E5-ACF3-4A98-94026747D01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A486629E-9F9D-7100-B09C-BD42F38B25AC}"/>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32525527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6AD8D9-5E4D-17EA-9BB1-B7651CF9543E}"/>
              </a:ext>
            </a:extLst>
          </p:cNvPr>
          <p:cNvGraphicFramePr>
            <a:graphicFrameLocks noChangeAspect="1"/>
          </p:cNvGraphicFramePr>
          <p:nvPr>
            <p:custDataLst>
              <p:tags r:id="rId1"/>
            </p:custDataLst>
            <p:extLst>
              <p:ext uri="{D42A27DB-BD31-4B8C-83A1-F6EECF244321}">
                <p14:modId xmlns:p14="http://schemas.microsoft.com/office/powerpoint/2010/main" val="2591498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7B7B4919-D8E2-784F-3644-8C9030B130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277" y="481929"/>
            <a:ext cx="9857445" cy="5894142"/>
          </a:xfrm>
          <a:prstGeom prst="rect">
            <a:avLst/>
          </a:prstGeom>
        </p:spPr>
      </p:pic>
    </p:spTree>
    <p:extLst>
      <p:ext uri="{BB962C8B-B14F-4D97-AF65-F5344CB8AC3E}">
        <p14:creationId xmlns:p14="http://schemas.microsoft.com/office/powerpoint/2010/main" val="1186953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hink-cell data - do not delete" hidden="1">
            <a:extLst>
              <a:ext uri="{FF2B5EF4-FFF2-40B4-BE49-F238E27FC236}">
                <a16:creationId xmlns:a16="http://schemas.microsoft.com/office/drawing/2014/main" id="{0889F5FA-0F4F-9794-5451-A666602CABF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1" imgW="473" imgH="476" progId="TCLayout.ActiveDocument.1">
                  <p:embed/>
                </p:oleObj>
              </mc:Choice>
              <mc:Fallback>
                <p:oleObj name="think-cell 幻灯片" r:id="rId21" imgW="473" imgH="476" progId="TCLayout.ActiveDocument.1">
                  <p:embed/>
                  <p:pic>
                    <p:nvPicPr>
                      <p:cNvPr id="41" name="think-cell data - do not delete" hidden="1">
                        <a:extLst>
                          <a:ext uri="{FF2B5EF4-FFF2-40B4-BE49-F238E27FC236}">
                            <a16:creationId xmlns:a16="http://schemas.microsoft.com/office/drawing/2014/main" id="{0889F5FA-0F4F-9794-5451-A666602CABF1}"/>
                          </a:ext>
                        </a:extLst>
                      </p:cNvPr>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39" name="矩形 38">
            <a:hlinkClick r:id="rId23" action="ppaction://hlinksldjump"/>
            <a:extLst>
              <a:ext uri="{FF2B5EF4-FFF2-40B4-BE49-F238E27FC236}">
                <a16:creationId xmlns:a16="http://schemas.microsoft.com/office/drawing/2014/main" id="{1C246EE7-8C7E-3F08-9155-0E384A976BF5}"/>
              </a:ext>
            </a:extLst>
          </p:cNvPr>
          <p:cNvSpPr/>
          <p:nvPr>
            <p:custDataLst>
              <p:tags r:id="rId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38" name="矩形 37">
            <a:hlinkClick r:id="rId23" action="ppaction://hlinksldjump"/>
            <a:extLst>
              <a:ext uri="{FF2B5EF4-FFF2-40B4-BE49-F238E27FC236}">
                <a16:creationId xmlns:a16="http://schemas.microsoft.com/office/drawing/2014/main" id="{7FDE251D-74B6-410A-2AD2-0ECEAB320825}"/>
              </a:ext>
            </a:extLst>
          </p:cNvPr>
          <p:cNvSpPr/>
          <p:nvPr>
            <p:custDataLst>
              <p:tags r:id="rId4"/>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7" name="矩形 36">
            <a:hlinkClick r:id="rId23" action="ppaction://hlinksldjump"/>
            <a:extLst>
              <a:ext uri="{FF2B5EF4-FFF2-40B4-BE49-F238E27FC236}">
                <a16:creationId xmlns:a16="http://schemas.microsoft.com/office/drawing/2014/main" id="{6EF36C64-0555-B404-8F63-080420AC1D02}"/>
              </a:ext>
            </a:extLst>
          </p:cNvPr>
          <p:cNvSpPr/>
          <p:nvPr>
            <p:custDataLst>
              <p:tags r:id="rId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4" action="ppaction://hlinksldjump"/>
            <a:extLst>
              <a:ext uri="{FF2B5EF4-FFF2-40B4-BE49-F238E27FC236}">
                <a16:creationId xmlns:a16="http://schemas.microsoft.com/office/drawing/2014/main" id="{7A0A6E81-4CD5-11E4-BA7A-AD9963A8A684}"/>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35" name="矩形 34">
            <a:hlinkClick r:id="rId24" action="ppaction://hlinksldjump"/>
            <a:extLst>
              <a:ext uri="{FF2B5EF4-FFF2-40B4-BE49-F238E27FC236}">
                <a16:creationId xmlns:a16="http://schemas.microsoft.com/office/drawing/2014/main" id="{510485B0-E1D6-8493-9E45-041FEDD8DEB4}"/>
              </a:ext>
            </a:extLst>
          </p:cNvPr>
          <p:cNvSpPr/>
          <p:nvPr>
            <p:custDataLst>
              <p:tags r:id="rId7"/>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34" name="矩形 33">
            <a:hlinkClick r:id="rId24" action="ppaction://hlinksldjump"/>
            <a:extLst>
              <a:ext uri="{FF2B5EF4-FFF2-40B4-BE49-F238E27FC236}">
                <a16:creationId xmlns:a16="http://schemas.microsoft.com/office/drawing/2014/main" id="{DB4ADF3F-AC3B-89AD-CFD7-1F5EFDAF17D9}"/>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5" action="ppaction://hlinksldjump"/>
            <a:extLst>
              <a:ext uri="{FF2B5EF4-FFF2-40B4-BE49-F238E27FC236}">
                <a16:creationId xmlns:a16="http://schemas.microsoft.com/office/drawing/2014/main" id="{E80B34C7-E780-7D03-9E20-98868CD2D2A1}"/>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2" name="矩形 31">
            <a:hlinkClick r:id="rId25" action="ppaction://hlinksldjump"/>
            <a:extLst>
              <a:ext uri="{FF2B5EF4-FFF2-40B4-BE49-F238E27FC236}">
                <a16:creationId xmlns:a16="http://schemas.microsoft.com/office/drawing/2014/main" id="{33806505-A57D-A3F5-6987-FAA724DE2B5E}"/>
              </a:ext>
            </a:extLst>
          </p:cNvPr>
          <p:cNvSpPr/>
          <p:nvPr>
            <p:custDataLst>
              <p:tags r:id="rId10"/>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31" name="矩形 30">
            <a:hlinkClick r:id="rId25" action="ppaction://hlinksldjump"/>
            <a:extLst>
              <a:ext uri="{FF2B5EF4-FFF2-40B4-BE49-F238E27FC236}">
                <a16:creationId xmlns:a16="http://schemas.microsoft.com/office/drawing/2014/main" id="{84DD3863-D851-2D7B-26B7-69FD5C057A45}"/>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6" action="ppaction://hlinksldjump"/>
            <a:extLst>
              <a:ext uri="{FF2B5EF4-FFF2-40B4-BE49-F238E27FC236}">
                <a16:creationId xmlns:a16="http://schemas.microsoft.com/office/drawing/2014/main" id="{6F89035A-F269-1C8D-BB3C-6CB68EF97096}"/>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29" name="矩形 28">
            <a:hlinkClick r:id="rId26" action="ppaction://hlinksldjump"/>
            <a:extLst>
              <a:ext uri="{FF2B5EF4-FFF2-40B4-BE49-F238E27FC236}">
                <a16:creationId xmlns:a16="http://schemas.microsoft.com/office/drawing/2014/main" id="{82952B9B-9DC5-8EB7-9E6E-48D39F3F6D0B}"/>
              </a:ext>
            </a:extLst>
          </p:cNvPr>
          <p:cNvSpPr/>
          <p:nvPr>
            <p:custDataLst>
              <p:tags r:id="rId13"/>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28" name="矩形 27">
            <a:hlinkClick r:id="rId26" action="ppaction://hlinksldjump"/>
            <a:extLst>
              <a:ext uri="{FF2B5EF4-FFF2-40B4-BE49-F238E27FC236}">
                <a16:creationId xmlns:a16="http://schemas.microsoft.com/office/drawing/2014/main" id="{2FA3DFDC-975B-6587-A785-6F65B5BC67A3}"/>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extLst>
              <a:ext uri="{FF2B5EF4-FFF2-40B4-BE49-F238E27FC236}">
                <a16:creationId xmlns:a16="http://schemas.microsoft.com/office/drawing/2014/main" id="{42BD21DD-8B72-8B69-7F97-DC3D603B0D90}"/>
              </a:ext>
            </a:extLst>
          </p:cNvPr>
          <p:cNvSpPr/>
          <p:nvPr>
            <p:custDataLst>
              <p:tags r:id="rId15"/>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6" name="矩形 25">
            <a:hlinkClick r:id="rId27" action="ppaction://hlinksldjump"/>
            <a:extLst>
              <a:ext uri="{FF2B5EF4-FFF2-40B4-BE49-F238E27FC236}">
                <a16:creationId xmlns:a16="http://schemas.microsoft.com/office/drawing/2014/main" id="{1BFFB53D-4AC1-9680-CA14-14E12324B9FB}"/>
              </a:ext>
            </a:extLst>
          </p:cNvPr>
          <p:cNvSpPr/>
          <p:nvPr>
            <p:custDataLst>
              <p:tags r:id="rId16"/>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25" name="矩形 24">
            <a:hlinkClick r:id="rId27" action="ppaction://hlinksldjump"/>
            <a:extLst>
              <a:ext uri="{FF2B5EF4-FFF2-40B4-BE49-F238E27FC236}">
                <a16:creationId xmlns:a16="http://schemas.microsoft.com/office/drawing/2014/main" id="{490BC887-EF54-8163-B63B-003B04943250}"/>
              </a:ext>
            </a:extLst>
          </p:cNvPr>
          <p:cNvSpPr/>
          <p:nvPr>
            <p:custDataLst>
              <p:tags r:id="rId17"/>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4" name="矩形 23">
            <a:hlinkClick r:id="rId27" action="ppaction://hlinksldjump"/>
            <a:extLst>
              <a:ext uri="{FF2B5EF4-FFF2-40B4-BE49-F238E27FC236}">
                <a16:creationId xmlns:a16="http://schemas.microsoft.com/office/drawing/2014/main" id="{CCBC0D21-D59A-448E-7098-AC470215EB70}"/>
              </a:ext>
            </a:extLst>
          </p:cNvPr>
          <p:cNvSpPr/>
          <p:nvPr>
            <p:custDataLst>
              <p:tags r:id="rId18"/>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3" name="标题 22">
            <a:extLst>
              <a:ext uri="{FF2B5EF4-FFF2-40B4-BE49-F238E27FC236}">
                <a16:creationId xmlns:a16="http://schemas.microsoft.com/office/drawing/2014/main" id="{EE87E505-D62E-36D0-05A5-B36B4691CB81}"/>
              </a:ext>
            </a:extLst>
          </p:cNvPr>
          <p:cNvSpPr>
            <a:spLocks noGrp="1"/>
          </p:cNvSpPr>
          <p:nvPr>
            <p:ph type="title"/>
            <p:custDataLst>
              <p:tags r:id="rId19"/>
            </p:custDataLst>
          </p:nvPr>
        </p:nvSpPr>
        <p:spPr/>
        <p:txBody>
          <a:bodyPr vert="horz"/>
          <a:lstStyle/>
          <a:p>
            <a:r>
              <a:rPr lang="en-US"/>
              <a:t>Sim2Real Adaptation</a:t>
            </a:r>
          </a:p>
        </p:txBody>
      </p:sp>
    </p:spTree>
    <p:custDataLst>
      <p:tags r:id="rId1"/>
    </p:custDataLst>
    <p:extLst>
      <p:ext uri="{BB962C8B-B14F-4D97-AF65-F5344CB8AC3E}">
        <p14:creationId xmlns:p14="http://schemas.microsoft.com/office/powerpoint/2010/main" val="37097554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E79D9D1-35D0-0DDA-7BA4-43CC149A4C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4E79D9D1-35D0-0DDA-7BA4-43CC149A4C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 </a:t>
            </a:r>
            <a:r>
              <a:rPr lang="en-US" altLang="zh-CN" dirty="0"/>
              <a:t>AI </a:t>
            </a:r>
            <a:r>
              <a:rPr lang="zh-CN" altLang="en-US" dirty="0"/>
              <a:t>中的模拟到现实适应是指将模拟环境（网络空间）中学习的能力或行为转移到现实世界场景（物理世界）的过程。 它涉及验证和改进在模拟中开发的算法、模型和控制策略的有效性，以确保它们在物理环境中具有鲁棒性和可靠性。 为了实现模拟到现实的适应，具身世界模型、数据收集和训练方法以及具身控制算法是三个基本要素</a:t>
            </a:r>
            <a:endParaRPr lang="en-US" dirty="0"/>
          </a:p>
        </p:txBody>
      </p:sp>
    </p:spTree>
    <p:extLst>
      <p:ext uri="{BB962C8B-B14F-4D97-AF65-F5344CB8AC3E}">
        <p14:creationId xmlns:p14="http://schemas.microsoft.com/office/powerpoint/2010/main" val="390656669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CED1AC7D-8578-9831-56D5-F7862D6F65DC}"/>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62" name="矩形 61">
            <a:hlinkClick r:id="rId32" action="ppaction://hlinksldjump"/>
            <a:extLst>
              <a:ext uri="{FF2B5EF4-FFF2-40B4-BE49-F238E27FC236}">
                <a16:creationId xmlns:a16="http://schemas.microsoft.com/office/drawing/2014/main" id="{251CABB3-C6C2-E3B3-17EA-4B5042E4D0D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61" name="矩形 60">
            <a:hlinkClick r:id="rId32" action="ppaction://hlinksldjump"/>
            <a:extLst>
              <a:ext uri="{FF2B5EF4-FFF2-40B4-BE49-F238E27FC236}">
                <a16:creationId xmlns:a16="http://schemas.microsoft.com/office/drawing/2014/main" id="{91D09BCC-C5A5-1DEB-F0AC-22E28F867C4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0" name="矩形 59">
            <a:hlinkClick r:id="rId33" action="ppaction://hlinksldjump"/>
            <a:extLst>
              <a:ext uri="{FF2B5EF4-FFF2-40B4-BE49-F238E27FC236}">
                <a16:creationId xmlns:a16="http://schemas.microsoft.com/office/drawing/2014/main" id="{8DB370D4-B0DC-8DA8-04F1-7253FD40DFAD}"/>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59" name="矩形 58">
            <a:hlinkClick r:id="rId33" action="ppaction://hlinksldjump"/>
            <a:extLst>
              <a:ext uri="{FF2B5EF4-FFF2-40B4-BE49-F238E27FC236}">
                <a16:creationId xmlns:a16="http://schemas.microsoft.com/office/drawing/2014/main" id="{9A833B89-459A-FA99-4C29-1B03DC3DDE2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58" name="矩形 57">
            <a:hlinkClick r:id="rId33" action="ppaction://hlinksldjump"/>
            <a:extLst>
              <a:ext uri="{FF2B5EF4-FFF2-40B4-BE49-F238E27FC236}">
                <a16:creationId xmlns:a16="http://schemas.microsoft.com/office/drawing/2014/main" id="{77D207D9-AC67-CA5B-74DE-E50500AE4D24}"/>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7" name="矩形 56">
            <a:hlinkClick r:id="rId34" action="ppaction://hlinksldjump"/>
            <a:extLst>
              <a:ext uri="{FF2B5EF4-FFF2-40B4-BE49-F238E27FC236}">
                <a16:creationId xmlns:a16="http://schemas.microsoft.com/office/drawing/2014/main" id="{E084C230-B522-43B9-8653-21AEE7D3E1E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56" name="矩形 55">
            <a:hlinkClick r:id="rId34" action="ppaction://hlinksldjump"/>
            <a:extLst>
              <a:ext uri="{FF2B5EF4-FFF2-40B4-BE49-F238E27FC236}">
                <a16:creationId xmlns:a16="http://schemas.microsoft.com/office/drawing/2014/main" id="{0E126AA9-F9D2-4C2F-299C-87DDEB5B1910}"/>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55" name="矩形 54">
            <a:hlinkClick r:id="rId34" action="ppaction://hlinksldjump"/>
            <a:extLst>
              <a:ext uri="{FF2B5EF4-FFF2-40B4-BE49-F238E27FC236}">
                <a16:creationId xmlns:a16="http://schemas.microsoft.com/office/drawing/2014/main" id="{0B0BD9C5-7899-80D3-D3ED-F6F2630522A8}"/>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54" name="矩形 53">
            <a:hlinkClick r:id="rId35" action="ppaction://hlinksldjump"/>
            <a:extLst>
              <a:ext uri="{FF2B5EF4-FFF2-40B4-BE49-F238E27FC236}">
                <a16:creationId xmlns:a16="http://schemas.microsoft.com/office/drawing/2014/main" id="{7E9D84BB-34FE-19A9-CD7E-583EB0CD869E}"/>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53" name="矩形 52">
            <a:hlinkClick r:id="rId35" action="ppaction://hlinksldjump"/>
            <a:extLst>
              <a:ext uri="{FF2B5EF4-FFF2-40B4-BE49-F238E27FC236}">
                <a16:creationId xmlns:a16="http://schemas.microsoft.com/office/drawing/2014/main" id="{B2E40A35-0CDC-08D3-6AB3-DE06C493F687}"/>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52" name="矩形 51">
            <a:hlinkClick r:id="rId35" action="ppaction://hlinksldjump"/>
            <a:extLst>
              <a:ext uri="{FF2B5EF4-FFF2-40B4-BE49-F238E27FC236}">
                <a16:creationId xmlns:a16="http://schemas.microsoft.com/office/drawing/2014/main" id="{A3727D31-D2BD-F91C-65BD-097CDFCD299B}"/>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51" name="矩形 50">
            <a:hlinkClick r:id="rId36" action="ppaction://hlinksldjump"/>
            <a:extLst>
              <a:ext uri="{FF2B5EF4-FFF2-40B4-BE49-F238E27FC236}">
                <a16:creationId xmlns:a16="http://schemas.microsoft.com/office/drawing/2014/main" id="{C857ED25-BCA0-AF85-9C88-E3A2856F296F}"/>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50" name="矩形 49">
            <a:hlinkClick r:id="rId36" action="ppaction://hlinksldjump"/>
            <a:extLst>
              <a:ext uri="{FF2B5EF4-FFF2-40B4-BE49-F238E27FC236}">
                <a16:creationId xmlns:a16="http://schemas.microsoft.com/office/drawing/2014/main" id="{B913781F-EBDD-9C3F-49EF-278741602911}"/>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49" name="矩形 48">
            <a:hlinkClick r:id="rId36" action="ppaction://hlinksldjump"/>
            <a:extLst>
              <a:ext uri="{FF2B5EF4-FFF2-40B4-BE49-F238E27FC236}">
                <a16:creationId xmlns:a16="http://schemas.microsoft.com/office/drawing/2014/main" id="{0F75E235-2F52-7061-6979-630E26289BF3}"/>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48" name="矩形 47">
            <a:hlinkClick r:id="rId37" action="ppaction://hlinksldjump"/>
            <a:extLst>
              <a:ext uri="{FF2B5EF4-FFF2-40B4-BE49-F238E27FC236}">
                <a16:creationId xmlns:a16="http://schemas.microsoft.com/office/drawing/2014/main" id="{0301FB6E-E9D1-9184-85E9-7678B40E4D29}"/>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47" name="矩形 46">
            <a:hlinkClick r:id="rId37" action="ppaction://hlinksldjump"/>
            <a:extLst>
              <a:ext uri="{FF2B5EF4-FFF2-40B4-BE49-F238E27FC236}">
                <a16:creationId xmlns:a16="http://schemas.microsoft.com/office/drawing/2014/main" id="{57669977-6939-2370-9E13-5D558E7F80C7}"/>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46" name="矩形 45">
            <a:hlinkClick r:id="rId37" action="ppaction://hlinksldjump"/>
            <a:extLst>
              <a:ext uri="{FF2B5EF4-FFF2-40B4-BE49-F238E27FC236}">
                <a16:creationId xmlns:a16="http://schemas.microsoft.com/office/drawing/2014/main" id="{074D7D49-E373-2EB1-EAF2-9596EA1CF4BE}"/>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45" name="矩形 44">
            <a:hlinkClick r:id="rId38" action="ppaction://hlinksldjump"/>
            <a:extLst>
              <a:ext uri="{FF2B5EF4-FFF2-40B4-BE49-F238E27FC236}">
                <a16:creationId xmlns:a16="http://schemas.microsoft.com/office/drawing/2014/main" id="{E6E8AE53-1256-E026-632E-F1AAE5AF7F43}"/>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44" name="矩形 43">
            <a:hlinkClick r:id="rId38" action="ppaction://hlinksldjump"/>
            <a:extLst>
              <a:ext uri="{FF2B5EF4-FFF2-40B4-BE49-F238E27FC236}">
                <a16:creationId xmlns:a16="http://schemas.microsoft.com/office/drawing/2014/main" id="{11090D7A-40E5-C14A-0CBF-2374033CEFE5}"/>
              </a:ext>
            </a:extLst>
          </p:cNvPr>
          <p:cNvSpPr/>
          <p:nvPr>
            <p:custDataLst>
              <p:tags r:id="rId21"/>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3" name="矩形 42">
            <a:hlinkClick r:id="rId38" action="ppaction://hlinksldjump"/>
            <a:extLst>
              <a:ext uri="{FF2B5EF4-FFF2-40B4-BE49-F238E27FC236}">
                <a16:creationId xmlns:a16="http://schemas.microsoft.com/office/drawing/2014/main" id="{3B96FAE6-A755-37BA-73CF-C6B745C3C4C6}"/>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42" name="矩形 41">
            <a:extLst>
              <a:ext uri="{FF2B5EF4-FFF2-40B4-BE49-F238E27FC236}">
                <a16:creationId xmlns:a16="http://schemas.microsoft.com/office/drawing/2014/main" id="{EE1D9FD9-CED6-FCF6-DBBA-A2EE0C222275}"/>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1" name="矩形 40">
            <a:hlinkClick r:id="rId39" action="ppaction://hlinksldjump"/>
            <a:extLst>
              <a:ext uri="{FF2B5EF4-FFF2-40B4-BE49-F238E27FC236}">
                <a16:creationId xmlns:a16="http://schemas.microsoft.com/office/drawing/2014/main" id="{A977FD9C-E1D8-C7D9-CA6B-9B2B9BB2D10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40" name="矩形 39">
            <a:hlinkClick r:id="rId39" action="ppaction://hlinksldjump"/>
            <a:extLst>
              <a:ext uri="{FF2B5EF4-FFF2-40B4-BE49-F238E27FC236}">
                <a16:creationId xmlns:a16="http://schemas.microsoft.com/office/drawing/2014/main" id="{8FE43E3D-F201-C291-3243-2E1BD6D394E4}"/>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39" name="矩形 38">
            <a:hlinkClick r:id="rId39" action="ppaction://hlinksldjump"/>
            <a:extLst>
              <a:ext uri="{FF2B5EF4-FFF2-40B4-BE49-F238E27FC236}">
                <a16:creationId xmlns:a16="http://schemas.microsoft.com/office/drawing/2014/main" id="{A4B6B5B9-6BA1-42DA-191C-9EC171676916}"/>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C08AF168-D196-3EA6-F669-DA71F31D4B7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37" name="矩形 36">
            <a:hlinkClick r:id="rId40" action="ppaction://hlinksldjump"/>
            <a:extLst>
              <a:ext uri="{FF2B5EF4-FFF2-40B4-BE49-F238E27FC236}">
                <a16:creationId xmlns:a16="http://schemas.microsoft.com/office/drawing/2014/main" id="{B498E945-15F2-9A35-6FF6-E38E27098CAB}"/>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685404B6-9555-7E9B-3941-95C7E07C93CE}"/>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A5D2A209-B4A8-641E-BBDC-710FD08C9D78}"/>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89092869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1B773F-3F6C-9DC9-0157-F4CC6CDC0A1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1B773F-3F6C-9DC9-0157-F4CC6CDC0A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A166F7B0-51D7-E6B2-7E0E-A6813D0C5B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9359" y="888421"/>
            <a:ext cx="8553281" cy="5081157"/>
          </a:xfrm>
          <a:prstGeom prst="rect">
            <a:avLst/>
          </a:prstGeom>
        </p:spPr>
      </p:pic>
    </p:spTree>
    <p:extLst>
      <p:ext uri="{BB962C8B-B14F-4D97-AF65-F5344CB8AC3E}">
        <p14:creationId xmlns:p14="http://schemas.microsoft.com/office/powerpoint/2010/main" val="209338508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3EC02BD4-DB3D-623D-94B5-169B9A6C89CC}"/>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62" name="矩形 61">
            <a:hlinkClick r:id="rId32" action="ppaction://hlinksldjump"/>
            <a:extLst>
              <a:ext uri="{FF2B5EF4-FFF2-40B4-BE49-F238E27FC236}">
                <a16:creationId xmlns:a16="http://schemas.microsoft.com/office/drawing/2014/main" id="{A86C149A-1AC2-CCE5-DA80-BBDDCEF1078C}"/>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61" name="矩形 60">
            <a:hlinkClick r:id="rId32" action="ppaction://hlinksldjump"/>
            <a:extLst>
              <a:ext uri="{FF2B5EF4-FFF2-40B4-BE49-F238E27FC236}">
                <a16:creationId xmlns:a16="http://schemas.microsoft.com/office/drawing/2014/main" id="{C1ED1C12-A143-1DCC-3FD0-097F9CEEF5B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0" name="矩形 59">
            <a:hlinkClick r:id="rId33" action="ppaction://hlinksldjump"/>
            <a:extLst>
              <a:ext uri="{FF2B5EF4-FFF2-40B4-BE49-F238E27FC236}">
                <a16:creationId xmlns:a16="http://schemas.microsoft.com/office/drawing/2014/main" id="{64B1938C-B38B-8B5A-A10E-4A3680498AC0}"/>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59" name="矩形 58">
            <a:hlinkClick r:id="rId33" action="ppaction://hlinksldjump"/>
            <a:extLst>
              <a:ext uri="{FF2B5EF4-FFF2-40B4-BE49-F238E27FC236}">
                <a16:creationId xmlns:a16="http://schemas.microsoft.com/office/drawing/2014/main" id="{734D3790-646C-CBC2-365D-DC223CB14A51}"/>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58" name="矩形 57">
            <a:hlinkClick r:id="rId33" action="ppaction://hlinksldjump"/>
            <a:extLst>
              <a:ext uri="{FF2B5EF4-FFF2-40B4-BE49-F238E27FC236}">
                <a16:creationId xmlns:a16="http://schemas.microsoft.com/office/drawing/2014/main" id="{9DAA4F42-60DC-32BC-241A-910F7CF5D963}"/>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7" name="矩形 56">
            <a:hlinkClick r:id="rId34" action="ppaction://hlinksldjump"/>
            <a:extLst>
              <a:ext uri="{FF2B5EF4-FFF2-40B4-BE49-F238E27FC236}">
                <a16:creationId xmlns:a16="http://schemas.microsoft.com/office/drawing/2014/main" id="{13B7606A-E8BD-AB87-DDFA-9A0A160D880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56" name="矩形 55">
            <a:hlinkClick r:id="rId34" action="ppaction://hlinksldjump"/>
            <a:extLst>
              <a:ext uri="{FF2B5EF4-FFF2-40B4-BE49-F238E27FC236}">
                <a16:creationId xmlns:a16="http://schemas.microsoft.com/office/drawing/2014/main" id="{3BE9FC95-2762-3343-04C9-78F27C224723}"/>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55" name="矩形 54">
            <a:hlinkClick r:id="rId34" action="ppaction://hlinksldjump"/>
            <a:extLst>
              <a:ext uri="{FF2B5EF4-FFF2-40B4-BE49-F238E27FC236}">
                <a16:creationId xmlns:a16="http://schemas.microsoft.com/office/drawing/2014/main" id="{FC4E02AE-3AB6-B4B7-96F7-2AFB5F29B30B}"/>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54" name="矩形 53">
            <a:hlinkClick r:id="rId35" action="ppaction://hlinksldjump"/>
            <a:extLst>
              <a:ext uri="{FF2B5EF4-FFF2-40B4-BE49-F238E27FC236}">
                <a16:creationId xmlns:a16="http://schemas.microsoft.com/office/drawing/2014/main" id="{3F24C028-B197-D608-0137-BD8EF517C197}"/>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53" name="矩形 52">
            <a:hlinkClick r:id="rId35" action="ppaction://hlinksldjump"/>
            <a:extLst>
              <a:ext uri="{FF2B5EF4-FFF2-40B4-BE49-F238E27FC236}">
                <a16:creationId xmlns:a16="http://schemas.microsoft.com/office/drawing/2014/main" id="{C737C0A6-DF02-A594-4D56-70892CFBDE72}"/>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52" name="矩形 51">
            <a:hlinkClick r:id="rId35" action="ppaction://hlinksldjump"/>
            <a:extLst>
              <a:ext uri="{FF2B5EF4-FFF2-40B4-BE49-F238E27FC236}">
                <a16:creationId xmlns:a16="http://schemas.microsoft.com/office/drawing/2014/main" id="{4B4D1369-EFAC-3CFC-689C-73E90E81B3FC}"/>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51" name="矩形 50">
            <a:hlinkClick r:id="rId36" action="ppaction://hlinksldjump"/>
            <a:extLst>
              <a:ext uri="{FF2B5EF4-FFF2-40B4-BE49-F238E27FC236}">
                <a16:creationId xmlns:a16="http://schemas.microsoft.com/office/drawing/2014/main" id="{46C4BFFD-C09D-DA78-985A-E044DF48374F}"/>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50" name="矩形 49">
            <a:hlinkClick r:id="rId36" action="ppaction://hlinksldjump"/>
            <a:extLst>
              <a:ext uri="{FF2B5EF4-FFF2-40B4-BE49-F238E27FC236}">
                <a16:creationId xmlns:a16="http://schemas.microsoft.com/office/drawing/2014/main" id="{DD693C22-80AD-5927-12B5-766CC92D326E}"/>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49" name="矩形 48">
            <a:hlinkClick r:id="rId36" action="ppaction://hlinksldjump"/>
            <a:extLst>
              <a:ext uri="{FF2B5EF4-FFF2-40B4-BE49-F238E27FC236}">
                <a16:creationId xmlns:a16="http://schemas.microsoft.com/office/drawing/2014/main" id="{B3567AA5-C60A-31CD-C527-E7B761EE0482}"/>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48" name="矩形 47">
            <a:hlinkClick r:id="rId37" action="ppaction://hlinksldjump"/>
            <a:extLst>
              <a:ext uri="{FF2B5EF4-FFF2-40B4-BE49-F238E27FC236}">
                <a16:creationId xmlns:a16="http://schemas.microsoft.com/office/drawing/2014/main" id="{138CCFF1-1FD9-7BFB-0395-2B2A7BCB5150}"/>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47" name="矩形 46">
            <a:hlinkClick r:id="rId37" action="ppaction://hlinksldjump"/>
            <a:extLst>
              <a:ext uri="{FF2B5EF4-FFF2-40B4-BE49-F238E27FC236}">
                <a16:creationId xmlns:a16="http://schemas.microsoft.com/office/drawing/2014/main" id="{365F363C-F898-5E2B-F5C5-5DBDF069D920}"/>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46" name="矩形 45">
            <a:hlinkClick r:id="rId37" action="ppaction://hlinksldjump"/>
            <a:extLst>
              <a:ext uri="{FF2B5EF4-FFF2-40B4-BE49-F238E27FC236}">
                <a16:creationId xmlns:a16="http://schemas.microsoft.com/office/drawing/2014/main" id="{066232C1-2587-BC9C-113D-DB43CB5FA1E8}"/>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45" name="矩形 44">
            <a:extLst>
              <a:ext uri="{FF2B5EF4-FFF2-40B4-BE49-F238E27FC236}">
                <a16:creationId xmlns:a16="http://schemas.microsoft.com/office/drawing/2014/main" id="{63A79809-89D8-BE01-3560-6CE890F310B4}"/>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4" name="矩形 43">
            <a:hlinkClick r:id="rId38" action="ppaction://hlinksldjump"/>
            <a:extLst>
              <a:ext uri="{FF2B5EF4-FFF2-40B4-BE49-F238E27FC236}">
                <a16:creationId xmlns:a16="http://schemas.microsoft.com/office/drawing/2014/main" id="{1CEB27B4-7D5B-FC8D-2BA1-BDDA50583A0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43" name="矩形 42">
            <a:hlinkClick r:id="rId38" action="ppaction://hlinksldjump"/>
            <a:extLst>
              <a:ext uri="{FF2B5EF4-FFF2-40B4-BE49-F238E27FC236}">
                <a16:creationId xmlns:a16="http://schemas.microsoft.com/office/drawing/2014/main" id="{B85E9EA5-D8F1-E521-63CD-507AC240BE27}"/>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2" name="矩形 41">
            <a:hlinkClick r:id="rId38" action="ppaction://hlinksldjump"/>
            <a:extLst>
              <a:ext uri="{FF2B5EF4-FFF2-40B4-BE49-F238E27FC236}">
                <a16:creationId xmlns:a16="http://schemas.microsoft.com/office/drawing/2014/main" id="{30BD846E-8F3A-0A62-ACC4-DD346B740F52}"/>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41" name="矩形 40">
            <a:hlinkClick r:id="rId39" action="ppaction://hlinksldjump"/>
            <a:extLst>
              <a:ext uri="{FF2B5EF4-FFF2-40B4-BE49-F238E27FC236}">
                <a16:creationId xmlns:a16="http://schemas.microsoft.com/office/drawing/2014/main" id="{D4D9046F-E4D2-FB2A-F497-3760ABBF58F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40" name="矩形 39">
            <a:hlinkClick r:id="rId39" action="ppaction://hlinksldjump"/>
            <a:extLst>
              <a:ext uri="{FF2B5EF4-FFF2-40B4-BE49-F238E27FC236}">
                <a16:creationId xmlns:a16="http://schemas.microsoft.com/office/drawing/2014/main" id="{602295EF-C567-7F43-784D-40C348E5E06D}"/>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39" name="矩形 38">
            <a:hlinkClick r:id="rId39" action="ppaction://hlinksldjump"/>
            <a:extLst>
              <a:ext uri="{FF2B5EF4-FFF2-40B4-BE49-F238E27FC236}">
                <a16:creationId xmlns:a16="http://schemas.microsoft.com/office/drawing/2014/main" id="{C2D1B87A-7910-6F2A-98E3-3894AB8D2F4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3DC1C514-ACCD-6D9B-9BC1-826868385CA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37" name="矩形 36">
            <a:hlinkClick r:id="rId40" action="ppaction://hlinksldjump"/>
            <a:extLst>
              <a:ext uri="{FF2B5EF4-FFF2-40B4-BE49-F238E27FC236}">
                <a16:creationId xmlns:a16="http://schemas.microsoft.com/office/drawing/2014/main" id="{0324ADB6-8A34-A18B-4D2F-4C33A29A719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D9DE12E3-43D5-93D6-4804-20CA11C257BF}"/>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C70DCF39-2A7C-5012-24F3-5B576628FA3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873932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2D19AE-57CE-1CF4-6FB2-4751F7CF20CC}"/>
              </a:ext>
            </a:extLst>
          </p:cNvPr>
          <p:cNvGraphicFramePr>
            <a:graphicFrameLocks noChangeAspect="1"/>
          </p:cNvGraphicFramePr>
          <p:nvPr>
            <p:custDataLst>
              <p:tags r:id="rId1"/>
            </p:custDataLst>
            <p:extLst>
              <p:ext uri="{D42A27DB-BD31-4B8C-83A1-F6EECF244321}">
                <p14:modId xmlns:p14="http://schemas.microsoft.com/office/powerpoint/2010/main" val="138511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8695B2F1-26CA-2741-F078-BE922F9B18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09433"/>
            <a:ext cx="12192000" cy="5039134"/>
          </a:xfrm>
          <a:prstGeom prst="rect">
            <a:avLst/>
          </a:prstGeom>
        </p:spPr>
      </p:pic>
    </p:spTree>
    <p:extLst>
      <p:ext uri="{BB962C8B-B14F-4D97-AF65-F5344CB8AC3E}">
        <p14:creationId xmlns:p14="http://schemas.microsoft.com/office/powerpoint/2010/main" val="18431936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B07B5B-B229-4B6B-367D-D6E1AA55CE6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B07B5B-B229-4B6B-367D-D6E1AA55CE6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349666"/>
            <a:ext cx="10515600" cy="1307507"/>
          </a:xfrm>
        </p:spPr>
        <p:txBody>
          <a:bodyPr>
            <a:noAutofit/>
          </a:bodyPr>
          <a:lstStyle/>
          <a:p>
            <a:r>
              <a:rPr lang="zh-CN" altLang="en-US" sz="1000" dirty="0"/>
              <a:t>具身世界模型可以粗略地分为三种类型</a:t>
            </a:r>
          </a:p>
          <a:p>
            <a:r>
              <a:rPr lang="en-US" altLang="zh-CN" sz="1000" dirty="0"/>
              <a:t>(a) </a:t>
            </a:r>
            <a:r>
              <a:rPr lang="zh-CN" altLang="en-US" sz="1000" dirty="0"/>
              <a:t>基于生成的模型 训练使用自编码器框架学习输入空间和输出空间之间的转换关系</a:t>
            </a:r>
          </a:p>
          <a:p>
            <a:r>
              <a:rPr lang="en-US" altLang="zh-CN" sz="1000" dirty="0"/>
              <a:t>(b) </a:t>
            </a:r>
            <a:r>
              <a:rPr lang="zh-CN" altLang="en-US" sz="1000" dirty="0"/>
              <a:t>基于预测的模型 可以被看作是一个更通用的框架，其中世界模型在潜在空间中训练</a:t>
            </a:r>
          </a:p>
          <a:p>
            <a:r>
              <a:rPr lang="en-US" altLang="zh-CN" sz="1000" dirty="0"/>
              <a:t>(c) </a:t>
            </a:r>
            <a:r>
              <a:rPr lang="zh-CN" altLang="en-US" sz="1000" dirty="0"/>
              <a:t>知识驱动模型 将人工构建的知识注入模型，赋予模型世界知识，以获得满足给定知识约束的输出</a:t>
            </a:r>
          </a:p>
          <a:p>
            <a:r>
              <a:rPr lang="zh-CN" altLang="en-US" sz="1000" dirty="0"/>
              <a:t>请注意，虚线内的组件是可选的</a:t>
            </a:r>
            <a:endParaRPr lang="en-US" sz="1000" dirty="0"/>
          </a:p>
        </p:txBody>
      </p:sp>
      <p:pic>
        <p:nvPicPr>
          <p:cNvPr id="6" name="图片 5">
            <a:extLst>
              <a:ext uri="{FF2B5EF4-FFF2-40B4-BE49-F238E27FC236}">
                <a16:creationId xmlns:a16="http://schemas.microsoft.com/office/drawing/2014/main" id="{9C922308-AA73-86FB-E5A3-36EA541CBE13}"/>
              </a:ext>
            </a:extLst>
          </p:cNvPr>
          <p:cNvPicPr>
            <a:picLocks noChangeAspect="1"/>
          </p:cNvPicPr>
          <p:nvPr/>
        </p:nvPicPr>
        <p:blipFill>
          <a:blip r:embed="rId5"/>
          <a:stretch>
            <a:fillRect/>
          </a:stretch>
        </p:blipFill>
        <p:spPr>
          <a:xfrm>
            <a:off x="231902" y="1626714"/>
            <a:ext cx="11728196" cy="3604572"/>
          </a:xfrm>
          <a:prstGeom prst="rect">
            <a:avLst/>
          </a:prstGeom>
        </p:spPr>
      </p:pic>
    </p:spTree>
    <p:extLst>
      <p:ext uri="{BB962C8B-B14F-4D97-AF65-F5344CB8AC3E}">
        <p14:creationId xmlns:p14="http://schemas.microsoft.com/office/powerpoint/2010/main" val="125527612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6C6BA3-F544-0C2B-FCFD-3D4E134D41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16C6BA3-F544-0C2B-FCFD-3D4E134D41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845323"/>
            <a:ext cx="10515600" cy="487111"/>
          </a:xfrm>
        </p:spPr>
        <p:txBody>
          <a:bodyPr>
            <a:normAutofit/>
          </a:bodyPr>
          <a:lstStyle/>
          <a:p>
            <a:r>
              <a:rPr lang="zh-CN" altLang="en-US" sz="2000" dirty="0"/>
              <a:t>具身世界方法的总结</a:t>
            </a:r>
            <a:endParaRPr lang="en-US" sz="2000" dirty="0"/>
          </a:p>
        </p:txBody>
      </p:sp>
      <p:pic>
        <p:nvPicPr>
          <p:cNvPr id="5" name="图片 4">
            <a:extLst>
              <a:ext uri="{FF2B5EF4-FFF2-40B4-BE49-F238E27FC236}">
                <a16:creationId xmlns:a16="http://schemas.microsoft.com/office/drawing/2014/main" id="{4C596260-B3C5-51B9-99F8-A04A7C908FBF}"/>
              </a:ext>
            </a:extLst>
          </p:cNvPr>
          <p:cNvPicPr>
            <a:picLocks noChangeAspect="1"/>
          </p:cNvPicPr>
          <p:nvPr/>
        </p:nvPicPr>
        <p:blipFill>
          <a:blip r:embed="rId5"/>
          <a:stretch>
            <a:fillRect/>
          </a:stretch>
        </p:blipFill>
        <p:spPr>
          <a:xfrm>
            <a:off x="132833" y="1352370"/>
            <a:ext cx="11926334" cy="4153260"/>
          </a:xfrm>
          <a:prstGeom prst="rect">
            <a:avLst/>
          </a:prstGeom>
        </p:spPr>
      </p:pic>
    </p:spTree>
    <p:extLst>
      <p:ext uri="{BB962C8B-B14F-4D97-AF65-F5344CB8AC3E}">
        <p14:creationId xmlns:p14="http://schemas.microsoft.com/office/powerpoint/2010/main" val="380812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8B94CF8-A7F6-4C58-9431-7856D02228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58B94CF8-A7F6-4C58-9431-7856D02228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模拟到现实涉及在模拟中创建与现实世界环境高度相似的世界模型，帮助算法在转移时更好地泛化。 世界模型方法旨在构建一个端到端模型，通过以生成或预测的方式预测下一个状态来做出决策，从而将视觉映射到动作，甚至将任何事物映射到任何事物。 此类世界模型与 </a:t>
            </a:r>
            <a:r>
              <a:rPr lang="en-US" altLang="zh-CN" sz="2000" dirty="0"/>
              <a:t>VLA </a:t>
            </a:r>
            <a:r>
              <a:rPr lang="zh-CN" altLang="en-US" sz="2000" dirty="0"/>
              <a:t>模型的最大区别在于，</a:t>
            </a:r>
            <a:r>
              <a:rPr lang="en-US" altLang="zh-CN" sz="2000" dirty="0"/>
              <a:t>VLA </a:t>
            </a:r>
            <a:r>
              <a:rPr lang="zh-CN" altLang="en-US" sz="2000" dirty="0"/>
              <a:t>模型首先在大规模互联网数据集上进行训练，以实现高层次的涌现能力，然后与真实世界的机器人数据进行联合微调。 相反，世界模型从头开始在物理世界数据上进行训练，随着数据量的增加，逐渐发展出高层次的能力。 然而，它们仍然是低层次的物理世界模型，有点类似于人类神经反射系统的机制。 这使得它们更适合于输入和输出都相对结构化的场景，例如自动驾驶（输入：视觉，输出：油门、刹车、方向盘）或物体分类（输入：视觉、指令、数值传感器，输出：抓取目标物体并将其放置在目标位置）。 它们不太适合推广到非结构化、复杂的具身任务</a:t>
            </a:r>
            <a:endParaRPr lang="en-US" altLang="zh-CN" sz="2000" dirty="0"/>
          </a:p>
          <a:p>
            <a:r>
              <a:rPr lang="zh-CN" altLang="en-US" sz="2000" dirty="0"/>
              <a:t>学习世界模型对物理模拟领域很有希望。 与传统的模拟方法相比，它提供了显著的优势，例如能够对信息不完整的交互进行推理、满足实时计算需求以及随着时间的推移提高预测精度。 这种世界模型的预测能力至关重要，它使机器人能够发展在人类世界中运作所需的物理直觉。 根据世界环境的学习流水线，它们可以分为基于生成的模型、基于预测的模型和知识驱动的模型</a:t>
            </a:r>
            <a:endParaRPr lang="en-US" sz="2000" dirty="0"/>
          </a:p>
        </p:txBody>
      </p:sp>
    </p:spTree>
    <p:extLst>
      <p:ext uri="{BB962C8B-B14F-4D97-AF65-F5344CB8AC3E}">
        <p14:creationId xmlns:p14="http://schemas.microsoft.com/office/powerpoint/2010/main" val="16881588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1402948D-F728-7532-9FF3-64EF45DB6C6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62" name="矩形 61">
            <a:hlinkClick r:id="rId32" action="ppaction://hlinksldjump"/>
            <a:extLst>
              <a:ext uri="{FF2B5EF4-FFF2-40B4-BE49-F238E27FC236}">
                <a16:creationId xmlns:a16="http://schemas.microsoft.com/office/drawing/2014/main" id="{0C0A1D2E-47A8-FA04-D6E9-F729D5D49264}"/>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61" name="矩形 60">
            <a:hlinkClick r:id="rId32" action="ppaction://hlinksldjump"/>
            <a:extLst>
              <a:ext uri="{FF2B5EF4-FFF2-40B4-BE49-F238E27FC236}">
                <a16:creationId xmlns:a16="http://schemas.microsoft.com/office/drawing/2014/main" id="{C72C9492-51D5-16CC-0186-EDF7EC031F98}"/>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0" name="矩形 59">
            <a:hlinkClick r:id="rId33" action="ppaction://hlinksldjump"/>
            <a:extLst>
              <a:ext uri="{FF2B5EF4-FFF2-40B4-BE49-F238E27FC236}">
                <a16:creationId xmlns:a16="http://schemas.microsoft.com/office/drawing/2014/main" id="{E3DD8BB6-46BD-291C-AABB-E44317B3C9D1}"/>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59" name="矩形 58">
            <a:hlinkClick r:id="rId33" action="ppaction://hlinksldjump"/>
            <a:extLst>
              <a:ext uri="{FF2B5EF4-FFF2-40B4-BE49-F238E27FC236}">
                <a16:creationId xmlns:a16="http://schemas.microsoft.com/office/drawing/2014/main" id="{A79C10D3-7B18-0FBA-7798-B43428E2F0EC}"/>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58" name="矩形 57">
            <a:hlinkClick r:id="rId33" action="ppaction://hlinksldjump"/>
            <a:extLst>
              <a:ext uri="{FF2B5EF4-FFF2-40B4-BE49-F238E27FC236}">
                <a16:creationId xmlns:a16="http://schemas.microsoft.com/office/drawing/2014/main" id="{ADD7FABA-EAAD-4EFD-DC6D-42F710B857BB}"/>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7" name="矩形 56">
            <a:hlinkClick r:id="rId34" action="ppaction://hlinksldjump"/>
            <a:extLst>
              <a:ext uri="{FF2B5EF4-FFF2-40B4-BE49-F238E27FC236}">
                <a16:creationId xmlns:a16="http://schemas.microsoft.com/office/drawing/2014/main" id="{0A428005-CCB8-D5AC-3BDC-B343B6DC66BC}"/>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56" name="矩形 55">
            <a:hlinkClick r:id="rId34" action="ppaction://hlinksldjump"/>
            <a:extLst>
              <a:ext uri="{FF2B5EF4-FFF2-40B4-BE49-F238E27FC236}">
                <a16:creationId xmlns:a16="http://schemas.microsoft.com/office/drawing/2014/main" id="{BBB9936B-C6AF-4899-910E-FA98C9C6AB60}"/>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55" name="矩形 54">
            <a:hlinkClick r:id="rId34" action="ppaction://hlinksldjump"/>
            <a:extLst>
              <a:ext uri="{FF2B5EF4-FFF2-40B4-BE49-F238E27FC236}">
                <a16:creationId xmlns:a16="http://schemas.microsoft.com/office/drawing/2014/main" id="{4A4D60D9-0235-8DAC-7AC9-9F9265C2057B}"/>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54" name="矩形 53">
            <a:hlinkClick r:id="rId35" action="ppaction://hlinksldjump"/>
            <a:extLst>
              <a:ext uri="{FF2B5EF4-FFF2-40B4-BE49-F238E27FC236}">
                <a16:creationId xmlns:a16="http://schemas.microsoft.com/office/drawing/2014/main" id="{A162500F-D43B-FD7D-FD76-544BC09C5DEB}"/>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53" name="矩形 52">
            <a:hlinkClick r:id="rId35" action="ppaction://hlinksldjump"/>
            <a:extLst>
              <a:ext uri="{FF2B5EF4-FFF2-40B4-BE49-F238E27FC236}">
                <a16:creationId xmlns:a16="http://schemas.microsoft.com/office/drawing/2014/main" id="{A09DEC70-317F-CDCF-0734-8F61A9B1F9A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52" name="矩形 51">
            <a:hlinkClick r:id="rId35" action="ppaction://hlinksldjump"/>
            <a:extLst>
              <a:ext uri="{FF2B5EF4-FFF2-40B4-BE49-F238E27FC236}">
                <a16:creationId xmlns:a16="http://schemas.microsoft.com/office/drawing/2014/main" id="{B6DCE633-66E3-D955-1A9F-B024B0C8E82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51" name="矩形 50">
            <a:hlinkClick r:id="rId36" action="ppaction://hlinksldjump"/>
            <a:extLst>
              <a:ext uri="{FF2B5EF4-FFF2-40B4-BE49-F238E27FC236}">
                <a16:creationId xmlns:a16="http://schemas.microsoft.com/office/drawing/2014/main" id="{588692B8-75D4-A14A-B37A-A9CA7E5BD77B}"/>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50" name="矩形 49">
            <a:hlinkClick r:id="rId36" action="ppaction://hlinksldjump"/>
            <a:extLst>
              <a:ext uri="{FF2B5EF4-FFF2-40B4-BE49-F238E27FC236}">
                <a16:creationId xmlns:a16="http://schemas.microsoft.com/office/drawing/2014/main" id="{EE2664E2-F2F2-32EF-A5ED-6033D2BCAB3E}"/>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49" name="矩形 48">
            <a:hlinkClick r:id="rId36" action="ppaction://hlinksldjump"/>
            <a:extLst>
              <a:ext uri="{FF2B5EF4-FFF2-40B4-BE49-F238E27FC236}">
                <a16:creationId xmlns:a16="http://schemas.microsoft.com/office/drawing/2014/main" id="{8CD20AF5-1708-6B05-2E69-73444DAB0B63}"/>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48" name="矩形 47">
            <a:extLst>
              <a:ext uri="{FF2B5EF4-FFF2-40B4-BE49-F238E27FC236}">
                <a16:creationId xmlns:a16="http://schemas.microsoft.com/office/drawing/2014/main" id="{C6331F7B-35B1-55B9-5E62-CB0020047D6C}"/>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7" name="矩形 46">
            <a:hlinkClick r:id="rId37" action="ppaction://hlinksldjump"/>
            <a:extLst>
              <a:ext uri="{FF2B5EF4-FFF2-40B4-BE49-F238E27FC236}">
                <a16:creationId xmlns:a16="http://schemas.microsoft.com/office/drawing/2014/main" id="{31E73846-AAEA-4605-9501-620A3F6552E7}"/>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46" name="矩形 45">
            <a:hlinkClick r:id="rId37" action="ppaction://hlinksldjump"/>
            <a:extLst>
              <a:ext uri="{FF2B5EF4-FFF2-40B4-BE49-F238E27FC236}">
                <a16:creationId xmlns:a16="http://schemas.microsoft.com/office/drawing/2014/main" id="{974EDA89-752A-8A1A-97A3-2C83E83031C6}"/>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45" name="矩形 44">
            <a:hlinkClick r:id="rId37" action="ppaction://hlinksldjump"/>
            <a:extLst>
              <a:ext uri="{FF2B5EF4-FFF2-40B4-BE49-F238E27FC236}">
                <a16:creationId xmlns:a16="http://schemas.microsoft.com/office/drawing/2014/main" id="{6B8CA423-E855-B873-4DCF-EB7ED96D5A0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44" name="矩形 43">
            <a:hlinkClick r:id="rId38" action="ppaction://hlinksldjump"/>
            <a:extLst>
              <a:ext uri="{FF2B5EF4-FFF2-40B4-BE49-F238E27FC236}">
                <a16:creationId xmlns:a16="http://schemas.microsoft.com/office/drawing/2014/main" id="{1220D433-3359-1EFF-4575-52777E7EB64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43" name="矩形 42">
            <a:hlinkClick r:id="rId38" action="ppaction://hlinksldjump"/>
            <a:extLst>
              <a:ext uri="{FF2B5EF4-FFF2-40B4-BE49-F238E27FC236}">
                <a16:creationId xmlns:a16="http://schemas.microsoft.com/office/drawing/2014/main" id="{B4F2DECD-FD3A-A3A5-8055-C8284291E396}"/>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2" name="矩形 41">
            <a:hlinkClick r:id="rId38" action="ppaction://hlinksldjump"/>
            <a:extLst>
              <a:ext uri="{FF2B5EF4-FFF2-40B4-BE49-F238E27FC236}">
                <a16:creationId xmlns:a16="http://schemas.microsoft.com/office/drawing/2014/main" id="{0B4B9A61-A0BB-4E4C-B322-9272ACDD2FDC}"/>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41" name="矩形 40">
            <a:hlinkClick r:id="rId39" action="ppaction://hlinksldjump"/>
            <a:extLst>
              <a:ext uri="{FF2B5EF4-FFF2-40B4-BE49-F238E27FC236}">
                <a16:creationId xmlns:a16="http://schemas.microsoft.com/office/drawing/2014/main" id="{B0D0E921-380A-10E2-CABC-21ED0710DE16}"/>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40" name="矩形 39">
            <a:hlinkClick r:id="rId39" action="ppaction://hlinksldjump"/>
            <a:extLst>
              <a:ext uri="{FF2B5EF4-FFF2-40B4-BE49-F238E27FC236}">
                <a16:creationId xmlns:a16="http://schemas.microsoft.com/office/drawing/2014/main" id="{962BDC89-4C7D-4848-E16A-F6C910951932}"/>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39" name="矩形 38">
            <a:hlinkClick r:id="rId39" action="ppaction://hlinksldjump"/>
            <a:extLst>
              <a:ext uri="{FF2B5EF4-FFF2-40B4-BE49-F238E27FC236}">
                <a16:creationId xmlns:a16="http://schemas.microsoft.com/office/drawing/2014/main" id="{48AD519B-EF23-F28A-7162-EB08C7429811}"/>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0FAD3FC8-65B0-F15D-B99C-C60361CD1AC1}"/>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37" name="矩形 36">
            <a:hlinkClick r:id="rId40" action="ppaction://hlinksldjump"/>
            <a:extLst>
              <a:ext uri="{FF2B5EF4-FFF2-40B4-BE49-F238E27FC236}">
                <a16:creationId xmlns:a16="http://schemas.microsoft.com/office/drawing/2014/main" id="{AB23D9EE-AB63-B1A9-C51E-D3B4F7800607}"/>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08ADAC46-1013-AD4F-BAC1-1DAF27B31497}"/>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7206B1F6-5EE3-86C3-E500-814E25108F8E}"/>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63201990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dirty="0">
                <a:solidFill>
                  <a:schemeClr val="tx1"/>
                </a:solidFill>
              </a:rPr>
              <a:t>Generation-based Methods</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随着模型和数据的规模不断扩大，生成模型已展示出理解和生成图像（例如，</a:t>
            </a:r>
            <a:r>
              <a:rPr lang="en-US" altLang="zh-CN" sz="2000" dirty="0"/>
              <a:t>World Models</a:t>
            </a:r>
            <a:r>
              <a:rPr lang="zh-CN" altLang="en-US" sz="2000" dirty="0"/>
              <a:t>）、视频（例如，</a:t>
            </a:r>
            <a:r>
              <a:rPr lang="en-US" altLang="zh-CN" sz="2000" dirty="0"/>
              <a:t>Sora</a:t>
            </a:r>
            <a:r>
              <a:rPr lang="zh-CN" altLang="en-US" sz="2000" dirty="0"/>
              <a:t>、</a:t>
            </a:r>
            <a:r>
              <a:rPr lang="en-US" altLang="zh-CN" sz="2000" dirty="0"/>
              <a:t>Pandora</a:t>
            </a:r>
            <a:r>
              <a:rPr lang="zh-CN" altLang="en-US" sz="2000" dirty="0"/>
              <a:t>）、点云（例如，</a:t>
            </a:r>
            <a:r>
              <a:rPr lang="en-US" altLang="zh-CN" sz="2000" dirty="0"/>
              <a:t>3D-VLA</a:t>
            </a:r>
            <a:r>
              <a:rPr lang="zh-CN" altLang="en-US" sz="2000" dirty="0"/>
              <a:t>）或其他符合物理定律的数据格式（例如，</a:t>
            </a:r>
            <a:r>
              <a:rPr lang="en-US" altLang="zh-CN" sz="2000" dirty="0"/>
              <a:t>DWM</a:t>
            </a:r>
            <a:r>
              <a:rPr lang="zh-CN" altLang="en-US" sz="2000" dirty="0"/>
              <a:t>）的能力。 这种能力表明生成模型可以学习和内化世界知识。 具体而言，在接触大量数据后，生成模型不仅可以捕获数据的统计特性，还可以通过其内在结构和机制模拟现实世界的物理和因果关系。 因此，这些生成模型可以被视为不仅仅是简单的模式识别工具，它们表现出世界模型的特征。 因此，嵌入在生成模型中的世界知识可以用来提高其他模型的性能。 通过挖掘和利用生成模型中表示的世界知识，我们可以提高模型的泛化能力和鲁棒性。 这种方法不仅增强了模型对新环境的适应能力，还提高了其对未知数据的预测精度。 然而，生成模型也存在一定的局限性和缺点。 例如，当数据分布存在显著偏差或训练数据不足时，生成模型可能会产生不准确或扭曲的输出。 此外，这些模型的训练过程通常需要大量的计算资源和时间，并且模型通常缺乏可解释性，这使得它们的实际应用变得复杂。 总体而言，虽然生成模型在理解和生成符合物理定律的内容方面表现出巨大的潜力，但为了有效地应用，必须解决几个技术和实际挑战。 这些挑战包括提高模型效率，增强可解释性，以及解决与数据偏差相关的问题。 随着持续的研究和开发，生成模型有望在未来的应用中展现出更大的价值和潜力</a:t>
            </a:r>
            <a:endParaRPr lang="en-US" sz="2000" dirty="0"/>
          </a:p>
        </p:txBody>
      </p:sp>
    </p:spTree>
    <p:extLst>
      <p:ext uri="{BB962C8B-B14F-4D97-AF65-F5344CB8AC3E}">
        <p14:creationId xmlns:p14="http://schemas.microsoft.com/office/powerpoint/2010/main" val="309503571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1F7D1A6F-927E-52BA-541D-AE42FE44D856}"/>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62" name="矩形 61">
            <a:hlinkClick r:id="rId32" action="ppaction://hlinksldjump"/>
            <a:extLst>
              <a:ext uri="{FF2B5EF4-FFF2-40B4-BE49-F238E27FC236}">
                <a16:creationId xmlns:a16="http://schemas.microsoft.com/office/drawing/2014/main" id="{96B40FAF-86E1-9961-225C-3FF619A63D90}"/>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61" name="矩形 60">
            <a:hlinkClick r:id="rId32" action="ppaction://hlinksldjump"/>
            <a:extLst>
              <a:ext uri="{FF2B5EF4-FFF2-40B4-BE49-F238E27FC236}">
                <a16:creationId xmlns:a16="http://schemas.microsoft.com/office/drawing/2014/main" id="{DA0B10B8-3922-9BD8-ECB1-D1E69382247D}"/>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0" name="矩形 59">
            <a:hlinkClick r:id="rId33" action="ppaction://hlinksldjump"/>
            <a:extLst>
              <a:ext uri="{FF2B5EF4-FFF2-40B4-BE49-F238E27FC236}">
                <a16:creationId xmlns:a16="http://schemas.microsoft.com/office/drawing/2014/main" id="{08892682-19AB-420E-F8FD-847B8C58E635}"/>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59" name="矩形 58">
            <a:hlinkClick r:id="rId33" action="ppaction://hlinksldjump"/>
            <a:extLst>
              <a:ext uri="{FF2B5EF4-FFF2-40B4-BE49-F238E27FC236}">
                <a16:creationId xmlns:a16="http://schemas.microsoft.com/office/drawing/2014/main" id="{AAFBDB62-CD26-28DC-FC93-165C06FC5B8B}"/>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58" name="矩形 57">
            <a:hlinkClick r:id="rId33" action="ppaction://hlinksldjump"/>
            <a:extLst>
              <a:ext uri="{FF2B5EF4-FFF2-40B4-BE49-F238E27FC236}">
                <a16:creationId xmlns:a16="http://schemas.microsoft.com/office/drawing/2014/main" id="{44A3E2B2-23F8-5DD7-308A-8742250FA0AD}"/>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7" name="矩形 56">
            <a:hlinkClick r:id="rId34" action="ppaction://hlinksldjump"/>
            <a:extLst>
              <a:ext uri="{FF2B5EF4-FFF2-40B4-BE49-F238E27FC236}">
                <a16:creationId xmlns:a16="http://schemas.microsoft.com/office/drawing/2014/main" id="{CD7B8EE8-65FA-0CFD-2669-2836E40D4A2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56" name="矩形 55">
            <a:hlinkClick r:id="rId34" action="ppaction://hlinksldjump"/>
            <a:extLst>
              <a:ext uri="{FF2B5EF4-FFF2-40B4-BE49-F238E27FC236}">
                <a16:creationId xmlns:a16="http://schemas.microsoft.com/office/drawing/2014/main" id="{F95A0E5D-A024-91AA-4E47-BCB6852FB9CA}"/>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55" name="矩形 54">
            <a:hlinkClick r:id="rId34" action="ppaction://hlinksldjump"/>
            <a:extLst>
              <a:ext uri="{FF2B5EF4-FFF2-40B4-BE49-F238E27FC236}">
                <a16:creationId xmlns:a16="http://schemas.microsoft.com/office/drawing/2014/main" id="{1163DC4C-6CA6-F595-F9E5-CC5CD9489C6B}"/>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54" name="矩形 53">
            <a:hlinkClick r:id="rId35" action="ppaction://hlinksldjump"/>
            <a:extLst>
              <a:ext uri="{FF2B5EF4-FFF2-40B4-BE49-F238E27FC236}">
                <a16:creationId xmlns:a16="http://schemas.microsoft.com/office/drawing/2014/main" id="{77F5F38A-E6DC-A5B7-08C8-9579094AF93F}"/>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53" name="矩形 52">
            <a:hlinkClick r:id="rId35" action="ppaction://hlinksldjump"/>
            <a:extLst>
              <a:ext uri="{FF2B5EF4-FFF2-40B4-BE49-F238E27FC236}">
                <a16:creationId xmlns:a16="http://schemas.microsoft.com/office/drawing/2014/main" id="{5B093A8B-A48C-5A89-D55C-CF7A67028EE6}"/>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52" name="矩形 51">
            <a:hlinkClick r:id="rId35" action="ppaction://hlinksldjump"/>
            <a:extLst>
              <a:ext uri="{FF2B5EF4-FFF2-40B4-BE49-F238E27FC236}">
                <a16:creationId xmlns:a16="http://schemas.microsoft.com/office/drawing/2014/main" id="{204290B8-AC04-8806-4FBF-6D60CBBD7ED0}"/>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51" name="矩形 50">
            <a:extLst>
              <a:ext uri="{FF2B5EF4-FFF2-40B4-BE49-F238E27FC236}">
                <a16:creationId xmlns:a16="http://schemas.microsoft.com/office/drawing/2014/main" id="{CF0DF4DB-DCE2-0488-AE65-7FF73F232861}"/>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0" name="矩形 49">
            <a:hlinkClick r:id="rId36" action="ppaction://hlinksldjump"/>
            <a:extLst>
              <a:ext uri="{FF2B5EF4-FFF2-40B4-BE49-F238E27FC236}">
                <a16:creationId xmlns:a16="http://schemas.microsoft.com/office/drawing/2014/main" id="{30F8AB7E-F43B-1671-5FB2-AC6215D4360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49" name="矩形 48">
            <a:hlinkClick r:id="rId36" action="ppaction://hlinksldjump"/>
            <a:extLst>
              <a:ext uri="{FF2B5EF4-FFF2-40B4-BE49-F238E27FC236}">
                <a16:creationId xmlns:a16="http://schemas.microsoft.com/office/drawing/2014/main" id="{35CC897E-5B16-B75D-EC19-3D41E92BC47C}"/>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48" name="矩形 47">
            <a:hlinkClick r:id="rId36" action="ppaction://hlinksldjump"/>
            <a:extLst>
              <a:ext uri="{FF2B5EF4-FFF2-40B4-BE49-F238E27FC236}">
                <a16:creationId xmlns:a16="http://schemas.microsoft.com/office/drawing/2014/main" id="{8E86D948-98A6-0172-B33F-B4D99BA9BA7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47" name="矩形 46">
            <a:hlinkClick r:id="rId37" action="ppaction://hlinksldjump"/>
            <a:extLst>
              <a:ext uri="{FF2B5EF4-FFF2-40B4-BE49-F238E27FC236}">
                <a16:creationId xmlns:a16="http://schemas.microsoft.com/office/drawing/2014/main" id="{A1908EC6-5F49-5B2A-42F0-00D197FDAEE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46" name="矩形 45">
            <a:hlinkClick r:id="rId37" action="ppaction://hlinksldjump"/>
            <a:extLst>
              <a:ext uri="{FF2B5EF4-FFF2-40B4-BE49-F238E27FC236}">
                <a16:creationId xmlns:a16="http://schemas.microsoft.com/office/drawing/2014/main" id="{0F3E5411-287D-7A21-3583-69AC787630ED}"/>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45" name="矩形 44">
            <a:hlinkClick r:id="rId37" action="ppaction://hlinksldjump"/>
            <a:extLst>
              <a:ext uri="{FF2B5EF4-FFF2-40B4-BE49-F238E27FC236}">
                <a16:creationId xmlns:a16="http://schemas.microsoft.com/office/drawing/2014/main" id="{B342895E-AD41-A060-F378-B5003DFA2580}"/>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44" name="矩形 43">
            <a:hlinkClick r:id="rId38" action="ppaction://hlinksldjump"/>
            <a:extLst>
              <a:ext uri="{FF2B5EF4-FFF2-40B4-BE49-F238E27FC236}">
                <a16:creationId xmlns:a16="http://schemas.microsoft.com/office/drawing/2014/main" id="{1CAA0229-B83A-DA07-C8D6-CF7923DEEA5F}"/>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43" name="矩形 42">
            <a:hlinkClick r:id="rId38" action="ppaction://hlinksldjump"/>
            <a:extLst>
              <a:ext uri="{FF2B5EF4-FFF2-40B4-BE49-F238E27FC236}">
                <a16:creationId xmlns:a16="http://schemas.microsoft.com/office/drawing/2014/main" id="{B0405601-823B-28F0-8735-BEC1C6A435D2}"/>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2" name="矩形 41">
            <a:hlinkClick r:id="rId38" action="ppaction://hlinksldjump"/>
            <a:extLst>
              <a:ext uri="{FF2B5EF4-FFF2-40B4-BE49-F238E27FC236}">
                <a16:creationId xmlns:a16="http://schemas.microsoft.com/office/drawing/2014/main" id="{74F52B9C-7D78-BD3A-96C1-F9920BC21AB7}"/>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41" name="矩形 40">
            <a:hlinkClick r:id="rId39" action="ppaction://hlinksldjump"/>
            <a:extLst>
              <a:ext uri="{FF2B5EF4-FFF2-40B4-BE49-F238E27FC236}">
                <a16:creationId xmlns:a16="http://schemas.microsoft.com/office/drawing/2014/main" id="{A4CC3E15-5528-D2EF-B9F4-AA4D101E9661}"/>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40" name="矩形 39">
            <a:hlinkClick r:id="rId39" action="ppaction://hlinksldjump"/>
            <a:extLst>
              <a:ext uri="{FF2B5EF4-FFF2-40B4-BE49-F238E27FC236}">
                <a16:creationId xmlns:a16="http://schemas.microsoft.com/office/drawing/2014/main" id="{5AF20503-BE62-6FBF-D2B3-442A675642E9}"/>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39" name="矩形 38">
            <a:hlinkClick r:id="rId39" action="ppaction://hlinksldjump"/>
            <a:extLst>
              <a:ext uri="{FF2B5EF4-FFF2-40B4-BE49-F238E27FC236}">
                <a16:creationId xmlns:a16="http://schemas.microsoft.com/office/drawing/2014/main" id="{F6F0C3D5-2FEB-BA3E-113C-1A5DB54C5FD9}"/>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3D536771-350B-887A-E3EC-B808616F05B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37" name="矩形 36">
            <a:hlinkClick r:id="rId40" action="ppaction://hlinksldjump"/>
            <a:extLst>
              <a:ext uri="{FF2B5EF4-FFF2-40B4-BE49-F238E27FC236}">
                <a16:creationId xmlns:a16="http://schemas.microsoft.com/office/drawing/2014/main" id="{93794829-1B15-0102-59F7-268809A4A70B}"/>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FC77C147-FF9B-A32F-CC40-7A2C63AB3E4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7D83C6DA-D570-6CB6-1DA3-69B0C126F6AD}"/>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92013456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039A991-FD07-F520-096F-BA900C114F3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039A991-FD07-F520-096F-BA900C114F3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Prediction-based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814457"/>
          </a:xfrm>
        </p:spPr>
        <p:txBody>
          <a:bodyPr>
            <a:noAutofit/>
          </a:bodyPr>
          <a:lstStyle/>
          <a:p>
            <a:r>
              <a:rPr lang="zh-CN" altLang="en-US" sz="2000" dirty="0"/>
              <a:t>基于预测的世界模型通过构建和利用内部表示来预测和理解环境。 通过根据提供的条件重建潜在空间中的对应特征，它捕获了更深层的语义和相关的世界知识。 该模型将输入信息映射到潜在空间，并在该空间内进行操作以提取和利用高级语义信息，从而使机器人能够感知世界环境的本质表示（例如，</a:t>
            </a:r>
            <a:r>
              <a:rPr lang="en-US" altLang="zh-CN" sz="2000" dirty="0"/>
              <a:t>I-JEPA</a:t>
            </a:r>
            <a:r>
              <a:rPr lang="zh-CN" altLang="en-US" sz="2000" dirty="0"/>
              <a:t>，</a:t>
            </a:r>
            <a:r>
              <a:rPr lang="en-US" altLang="zh-CN" sz="2000" dirty="0"/>
              <a:t>MC-JEPA</a:t>
            </a:r>
            <a:r>
              <a:rPr lang="zh-CN" altLang="en-US" sz="2000" dirty="0"/>
              <a:t>，</a:t>
            </a:r>
            <a:r>
              <a:rPr lang="en-US" altLang="zh-CN" sz="2000" dirty="0"/>
              <a:t>A-JEPA</a:t>
            </a:r>
            <a:r>
              <a:rPr lang="zh-CN" altLang="en-US" sz="2000" dirty="0"/>
              <a:t>，</a:t>
            </a:r>
            <a:r>
              <a:rPr lang="en-US" altLang="zh-CN" sz="2000" dirty="0"/>
              <a:t>Point-JEPA</a:t>
            </a:r>
            <a:r>
              <a:rPr lang="zh-CN" altLang="en-US" sz="2000" dirty="0"/>
              <a:t>，</a:t>
            </a:r>
            <a:r>
              <a:rPr lang="en-US" altLang="zh-CN" sz="2000" dirty="0"/>
              <a:t>IWM</a:t>
            </a:r>
            <a:r>
              <a:rPr lang="zh-CN" altLang="en-US" sz="2000" dirty="0"/>
              <a:t>）并更准确地执行具身化的下游任务（例如，</a:t>
            </a:r>
            <a:r>
              <a:rPr lang="en-US" altLang="zh-CN" sz="2000" dirty="0" err="1"/>
              <a:t>iVideoGPT</a:t>
            </a:r>
            <a:r>
              <a:rPr lang="zh-CN" altLang="en-US" sz="2000" dirty="0"/>
              <a:t>，</a:t>
            </a:r>
            <a:r>
              <a:rPr lang="en-US" altLang="zh-CN" sz="2000" dirty="0" err="1"/>
              <a:t>IRASim</a:t>
            </a:r>
            <a:r>
              <a:rPr lang="zh-CN" altLang="en-US" sz="2000" dirty="0"/>
              <a:t>，</a:t>
            </a:r>
            <a:r>
              <a:rPr lang="en-US" altLang="zh-CN" sz="2000" dirty="0"/>
              <a:t>STP</a:t>
            </a:r>
            <a:r>
              <a:rPr lang="zh-CN" altLang="en-US" sz="2000" dirty="0"/>
              <a:t>，</a:t>
            </a:r>
            <a:r>
              <a:rPr lang="en-US" altLang="zh-CN" sz="2000" dirty="0" err="1"/>
              <a:t>MuDreamer</a:t>
            </a:r>
            <a:r>
              <a:rPr lang="zh-CN" altLang="en-US" sz="2000" dirty="0"/>
              <a:t>）。与像素级信息相比，潜在特征可以抽象和解耦各种形式的知识，使模型能够更有效地处理复杂的任务和场景并提高其泛化能力。 例如，在时空建模中，世界模型需要根据物体的当前状态和交互的性质来预测物体交互后的状态，并将此信息与它内部的知识相结合。 特别地，具身化世界模型通过整合感知信息和先验知识来生成环境的动态预测。 这种方法不仅依赖于感官数据，还依赖于固有的世界知识来推断和预测环境变化，从而产生更准确的时空预测。 此过程同时考虑了物体的当前状态以及它们的历史数据和上下文信息</a:t>
            </a:r>
            <a:endParaRPr lang="en-US" altLang="zh-CN" sz="2000" dirty="0"/>
          </a:p>
          <a:p>
            <a:r>
              <a:rPr lang="zh-CN" altLang="en-US" sz="2000" dirty="0"/>
              <a:t>同样，利用其表示中嵌入的世界知识可以进一步增强模型的感知和鲁棒性。通过在潜在空间中进行操作，预计机器人可以在不同环境中以较低的成本保持高性能。这种方法的关键在于抽象处理和知识解耦，从而能够有效地适应复杂的情况。然而，当处理以前从未见过的环境和条件时，此类模型可能会表现出局限性和不稳定性。 此外，潜空间中解耦的世界知识可能存在可解释性问题</a:t>
            </a:r>
            <a:endParaRPr lang="en-US" sz="2000" dirty="0"/>
          </a:p>
        </p:txBody>
      </p:sp>
    </p:spTree>
    <p:extLst>
      <p:ext uri="{BB962C8B-B14F-4D97-AF65-F5344CB8AC3E}">
        <p14:creationId xmlns:p14="http://schemas.microsoft.com/office/powerpoint/2010/main" val="304325215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F38ED58D-895C-3497-0DBF-F8BC22089F8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62" name="矩形 61">
            <a:hlinkClick r:id="rId32" action="ppaction://hlinksldjump"/>
            <a:extLst>
              <a:ext uri="{FF2B5EF4-FFF2-40B4-BE49-F238E27FC236}">
                <a16:creationId xmlns:a16="http://schemas.microsoft.com/office/drawing/2014/main" id="{7D054F28-5053-0B9D-1409-7BBFE4E17C0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61" name="矩形 60">
            <a:hlinkClick r:id="rId32" action="ppaction://hlinksldjump"/>
            <a:extLst>
              <a:ext uri="{FF2B5EF4-FFF2-40B4-BE49-F238E27FC236}">
                <a16:creationId xmlns:a16="http://schemas.microsoft.com/office/drawing/2014/main" id="{DDAE624E-14E1-7DD6-DE32-54603B033AA8}"/>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0" name="矩形 59">
            <a:hlinkClick r:id="rId33" action="ppaction://hlinksldjump"/>
            <a:extLst>
              <a:ext uri="{FF2B5EF4-FFF2-40B4-BE49-F238E27FC236}">
                <a16:creationId xmlns:a16="http://schemas.microsoft.com/office/drawing/2014/main" id="{20F4583C-5749-B89A-1C0A-E96140D9B49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59" name="矩形 58">
            <a:hlinkClick r:id="rId33" action="ppaction://hlinksldjump"/>
            <a:extLst>
              <a:ext uri="{FF2B5EF4-FFF2-40B4-BE49-F238E27FC236}">
                <a16:creationId xmlns:a16="http://schemas.microsoft.com/office/drawing/2014/main" id="{3229981A-0123-EB14-7709-355358F8317F}"/>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58" name="矩形 57">
            <a:hlinkClick r:id="rId33" action="ppaction://hlinksldjump"/>
            <a:extLst>
              <a:ext uri="{FF2B5EF4-FFF2-40B4-BE49-F238E27FC236}">
                <a16:creationId xmlns:a16="http://schemas.microsoft.com/office/drawing/2014/main" id="{E926D812-A4AE-7018-66A5-D7FF757A1CAB}"/>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7" name="矩形 56">
            <a:hlinkClick r:id="rId34" action="ppaction://hlinksldjump"/>
            <a:extLst>
              <a:ext uri="{FF2B5EF4-FFF2-40B4-BE49-F238E27FC236}">
                <a16:creationId xmlns:a16="http://schemas.microsoft.com/office/drawing/2014/main" id="{C1C14B4B-AA81-E7D5-360E-CF1D75118B3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56" name="矩形 55">
            <a:hlinkClick r:id="rId34" action="ppaction://hlinksldjump"/>
            <a:extLst>
              <a:ext uri="{FF2B5EF4-FFF2-40B4-BE49-F238E27FC236}">
                <a16:creationId xmlns:a16="http://schemas.microsoft.com/office/drawing/2014/main" id="{E045322E-1AF9-9CD9-E74A-36493C36AEA3}"/>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55" name="矩形 54">
            <a:hlinkClick r:id="rId34" action="ppaction://hlinksldjump"/>
            <a:extLst>
              <a:ext uri="{FF2B5EF4-FFF2-40B4-BE49-F238E27FC236}">
                <a16:creationId xmlns:a16="http://schemas.microsoft.com/office/drawing/2014/main" id="{2B0E219E-43DF-A70D-5404-6E7F7AAFBFE1}"/>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54" name="矩形 53">
            <a:extLst>
              <a:ext uri="{FF2B5EF4-FFF2-40B4-BE49-F238E27FC236}">
                <a16:creationId xmlns:a16="http://schemas.microsoft.com/office/drawing/2014/main" id="{BFD63DE3-501C-DB14-EA98-598770B12BA2}"/>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3" name="矩形 52">
            <a:hlinkClick r:id="rId35" action="ppaction://hlinksldjump"/>
            <a:extLst>
              <a:ext uri="{FF2B5EF4-FFF2-40B4-BE49-F238E27FC236}">
                <a16:creationId xmlns:a16="http://schemas.microsoft.com/office/drawing/2014/main" id="{098CD3D4-150F-D95B-D98D-3595430FFB3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52" name="矩形 51">
            <a:hlinkClick r:id="rId35" action="ppaction://hlinksldjump"/>
            <a:extLst>
              <a:ext uri="{FF2B5EF4-FFF2-40B4-BE49-F238E27FC236}">
                <a16:creationId xmlns:a16="http://schemas.microsoft.com/office/drawing/2014/main" id="{D1126599-F0DD-0E4A-B26F-1FAC2CD0845A}"/>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51" name="矩形 50">
            <a:hlinkClick r:id="rId35" action="ppaction://hlinksldjump"/>
            <a:extLst>
              <a:ext uri="{FF2B5EF4-FFF2-40B4-BE49-F238E27FC236}">
                <a16:creationId xmlns:a16="http://schemas.microsoft.com/office/drawing/2014/main" id="{73D52393-E1E3-87DB-0A93-5BFBA9D0D74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50" name="矩形 49">
            <a:hlinkClick r:id="rId36" action="ppaction://hlinksldjump"/>
            <a:extLst>
              <a:ext uri="{FF2B5EF4-FFF2-40B4-BE49-F238E27FC236}">
                <a16:creationId xmlns:a16="http://schemas.microsoft.com/office/drawing/2014/main" id="{3FBC6DAD-093F-1A81-FE83-B672328B163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49" name="矩形 48">
            <a:hlinkClick r:id="rId36" action="ppaction://hlinksldjump"/>
            <a:extLst>
              <a:ext uri="{FF2B5EF4-FFF2-40B4-BE49-F238E27FC236}">
                <a16:creationId xmlns:a16="http://schemas.microsoft.com/office/drawing/2014/main" id="{4C384A9D-DD98-B4D7-4F0A-BD823127649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48" name="矩形 47">
            <a:hlinkClick r:id="rId36" action="ppaction://hlinksldjump"/>
            <a:extLst>
              <a:ext uri="{FF2B5EF4-FFF2-40B4-BE49-F238E27FC236}">
                <a16:creationId xmlns:a16="http://schemas.microsoft.com/office/drawing/2014/main" id="{7AA4C6DC-6CDA-3511-7CDB-77DF02735F22}"/>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47" name="矩形 46">
            <a:hlinkClick r:id="rId37" action="ppaction://hlinksldjump"/>
            <a:extLst>
              <a:ext uri="{FF2B5EF4-FFF2-40B4-BE49-F238E27FC236}">
                <a16:creationId xmlns:a16="http://schemas.microsoft.com/office/drawing/2014/main" id="{8C517A43-75E8-1ADD-6AC1-CA25F7A2F45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46" name="矩形 45">
            <a:hlinkClick r:id="rId37" action="ppaction://hlinksldjump"/>
            <a:extLst>
              <a:ext uri="{FF2B5EF4-FFF2-40B4-BE49-F238E27FC236}">
                <a16:creationId xmlns:a16="http://schemas.microsoft.com/office/drawing/2014/main" id="{41D1C464-F5F1-1E55-F147-4D087F7A35DF}"/>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45" name="矩形 44">
            <a:hlinkClick r:id="rId37" action="ppaction://hlinksldjump"/>
            <a:extLst>
              <a:ext uri="{FF2B5EF4-FFF2-40B4-BE49-F238E27FC236}">
                <a16:creationId xmlns:a16="http://schemas.microsoft.com/office/drawing/2014/main" id="{59740079-E5B6-B93B-A93A-9E4789E97BB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44" name="矩形 43">
            <a:hlinkClick r:id="rId38" action="ppaction://hlinksldjump"/>
            <a:extLst>
              <a:ext uri="{FF2B5EF4-FFF2-40B4-BE49-F238E27FC236}">
                <a16:creationId xmlns:a16="http://schemas.microsoft.com/office/drawing/2014/main" id="{18AB6E48-32C9-C8F9-EA3E-AEA27DEB10A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43" name="矩形 42">
            <a:hlinkClick r:id="rId38" action="ppaction://hlinksldjump"/>
            <a:extLst>
              <a:ext uri="{FF2B5EF4-FFF2-40B4-BE49-F238E27FC236}">
                <a16:creationId xmlns:a16="http://schemas.microsoft.com/office/drawing/2014/main" id="{22846B88-C6D3-9CCB-2BC0-6AFAF276ADE3}"/>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2" name="矩形 41">
            <a:hlinkClick r:id="rId38" action="ppaction://hlinksldjump"/>
            <a:extLst>
              <a:ext uri="{FF2B5EF4-FFF2-40B4-BE49-F238E27FC236}">
                <a16:creationId xmlns:a16="http://schemas.microsoft.com/office/drawing/2014/main" id="{D1650D5A-AA63-1A60-A031-2C72FC9BD3B0}"/>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41" name="矩形 40">
            <a:hlinkClick r:id="rId39" action="ppaction://hlinksldjump"/>
            <a:extLst>
              <a:ext uri="{FF2B5EF4-FFF2-40B4-BE49-F238E27FC236}">
                <a16:creationId xmlns:a16="http://schemas.microsoft.com/office/drawing/2014/main" id="{F4CAD7D9-F012-1309-CD07-B15A29AEE1D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40" name="矩形 39">
            <a:hlinkClick r:id="rId39" action="ppaction://hlinksldjump"/>
            <a:extLst>
              <a:ext uri="{FF2B5EF4-FFF2-40B4-BE49-F238E27FC236}">
                <a16:creationId xmlns:a16="http://schemas.microsoft.com/office/drawing/2014/main" id="{0E37CC69-105B-674C-D914-274C8B5343C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39" name="矩形 38">
            <a:hlinkClick r:id="rId39" action="ppaction://hlinksldjump"/>
            <a:extLst>
              <a:ext uri="{FF2B5EF4-FFF2-40B4-BE49-F238E27FC236}">
                <a16:creationId xmlns:a16="http://schemas.microsoft.com/office/drawing/2014/main" id="{1F619F8D-2DE5-2983-9BA1-506173753216}"/>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90675B27-95EC-FD62-E06E-A760E6BEAE67}"/>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37" name="矩形 36">
            <a:hlinkClick r:id="rId40" action="ppaction://hlinksldjump"/>
            <a:extLst>
              <a:ext uri="{FF2B5EF4-FFF2-40B4-BE49-F238E27FC236}">
                <a16:creationId xmlns:a16="http://schemas.microsoft.com/office/drawing/2014/main" id="{A5DEFB92-D9B2-6941-D2CF-C80F6044FE51}"/>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A15DE657-FC70-38AB-9EE4-8AC1E5F5A09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CF1A2FC6-5E54-A1CC-5A5F-A95165DB3CD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57406773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5766AEF-7048-EF71-E184-28FF0F015A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5766AEF-7048-EF71-E184-28FF0F015A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Knowledge-driven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基于知识的世界模型将人工构建的知识注入模型，赋予它们世界知识。 这种方法在具身人工智能领域展现出广泛的应用潜力。 例如，在 </a:t>
            </a:r>
            <a:r>
              <a:rPr lang="en-US" altLang="zh-CN" sz="2400" dirty="0"/>
              <a:t>real2sim2real </a:t>
            </a:r>
            <a:r>
              <a:rPr lang="zh-CN" altLang="en-US" sz="2400" dirty="0"/>
              <a:t>方法中，使用真实世界知识构建符合物理规律的模拟器，然后用于训练机器人，从而增强模型的鲁棒性和泛化能力。 此外，人工构建常识或符合物理规律的知识并将其应用于生成模型或模拟器是一种常见的策略（例如，</a:t>
            </a:r>
            <a:r>
              <a:rPr lang="en-US" altLang="zh-CN" sz="2400" dirty="0" err="1"/>
              <a:t>ElastoGen</a:t>
            </a:r>
            <a:r>
              <a:rPr lang="zh-CN" altLang="en-US" sz="2400" dirty="0"/>
              <a:t>，</a:t>
            </a:r>
            <a:r>
              <a:rPr lang="en-US" altLang="zh-CN" sz="2400" dirty="0"/>
              <a:t>One-2-3-45</a:t>
            </a:r>
            <a:r>
              <a:rPr lang="zh-CN" altLang="en-US" sz="2400" dirty="0"/>
              <a:t>，</a:t>
            </a:r>
            <a:r>
              <a:rPr lang="en-US" altLang="zh-CN" sz="2400" dirty="0" err="1"/>
              <a:t>PLoT</a:t>
            </a:r>
            <a:r>
              <a:rPr lang="zh-CN" altLang="en-US" sz="2400" dirty="0"/>
              <a:t>）。 这种方法对模型施加了更多物理上准确的约束，增强了其在生成任务中的可靠性和可解释性。 这些约束确保模型的知识既准确又一致，从而减少了训练和应用过程中的不确定性。 一些方法将人工创建的物理规则与 </a:t>
            </a:r>
            <a:r>
              <a:rPr lang="en-US" altLang="zh-CN" sz="2400" dirty="0"/>
              <a:t>LLM </a:t>
            </a:r>
            <a:r>
              <a:rPr lang="zh-CN" altLang="en-US" sz="2400" dirty="0"/>
              <a:t>或 </a:t>
            </a:r>
            <a:r>
              <a:rPr lang="en-US" altLang="zh-CN" sz="2400" dirty="0"/>
              <a:t>MLM </a:t>
            </a:r>
            <a:r>
              <a:rPr lang="zh-CN" altLang="en-US" sz="2400" dirty="0"/>
              <a:t>相结合。 通过利用 </a:t>
            </a:r>
            <a:r>
              <a:rPr lang="en-US" altLang="zh-CN" sz="2400" dirty="0"/>
              <a:t>LLM </a:t>
            </a:r>
            <a:r>
              <a:rPr lang="zh-CN" altLang="en-US" sz="2400" dirty="0"/>
              <a:t>和 </a:t>
            </a:r>
            <a:r>
              <a:rPr lang="en-US" altLang="zh-CN" sz="2400" dirty="0"/>
              <a:t>MLM </a:t>
            </a:r>
            <a:r>
              <a:rPr lang="zh-CN" altLang="en-US" sz="2400" dirty="0"/>
              <a:t>的常识能力，这些方法（例如，</a:t>
            </a:r>
            <a:r>
              <a:rPr lang="en-US" altLang="zh-CN" sz="2400" dirty="0"/>
              <a:t>Holodeck</a:t>
            </a:r>
            <a:r>
              <a:rPr lang="zh-CN" altLang="en-US" sz="2400" dirty="0"/>
              <a:t>，</a:t>
            </a:r>
            <a:r>
              <a:rPr lang="en-US" altLang="zh-CN" sz="2400" dirty="0"/>
              <a:t>LEGENT</a:t>
            </a:r>
            <a:r>
              <a:rPr lang="zh-CN" altLang="en-US" sz="2400" dirty="0"/>
              <a:t>，</a:t>
            </a:r>
            <a:r>
              <a:rPr lang="en-US" altLang="zh-CN" sz="2400" dirty="0" err="1"/>
              <a:t>GRUtopia</a:t>
            </a:r>
            <a:r>
              <a:rPr lang="zh-CN" altLang="en-US" sz="2400" dirty="0"/>
              <a:t>）通过自动空间布局优化生成多样且语义丰富的场景。 这极大地推进了通用具身智能体的开发，通过在新的和多样化的环境中对其进行训练</a:t>
            </a:r>
            <a:endParaRPr lang="en-US" sz="2400" dirty="0"/>
          </a:p>
        </p:txBody>
      </p:sp>
    </p:spTree>
    <p:extLst>
      <p:ext uri="{BB962C8B-B14F-4D97-AF65-F5344CB8AC3E}">
        <p14:creationId xmlns:p14="http://schemas.microsoft.com/office/powerpoint/2010/main" val="427724929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5C708356-F6A9-C00D-A558-9A1F0A38DD4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62" name="矩形 61">
            <a:hlinkClick r:id="rId32" action="ppaction://hlinksldjump"/>
            <a:extLst>
              <a:ext uri="{FF2B5EF4-FFF2-40B4-BE49-F238E27FC236}">
                <a16:creationId xmlns:a16="http://schemas.microsoft.com/office/drawing/2014/main" id="{455CFD4D-F3B8-EB3C-BDCB-91682673D4B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61" name="矩形 60">
            <a:hlinkClick r:id="rId32" action="ppaction://hlinksldjump"/>
            <a:extLst>
              <a:ext uri="{FF2B5EF4-FFF2-40B4-BE49-F238E27FC236}">
                <a16:creationId xmlns:a16="http://schemas.microsoft.com/office/drawing/2014/main" id="{C64DF397-C331-1A70-CE83-B37485972AB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0" name="矩形 59">
            <a:hlinkClick r:id="rId33" action="ppaction://hlinksldjump"/>
            <a:extLst>
              <a:ext uri="{FF2B5EF4-FFF2-40B4-BE49-F238E27FC236}">
                <a16:creationId xmlns:a16="http://schemas.microsoft.com/office/drawing/2014/main" id="{15C14653-CEB6-9948-3E05-DF41ED1D7B80}"/>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59" name="矩形 58">
            <a:hlinkClick r:id="rId33" action="ppaction://hlinksldjump"/>
            <a:extLst>
              <a:ext uri="{FF2B5EF4-FFF2-40B4-BE49-F238E27FC236}">
                <a16:creationId xmlns:a16="http://schemas.microsoft.com/office/drawing/2014/main" id="{331F4DF7-D5CB-36AA-04B4-5A0B86CBCF26}"/>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58" name="矩形 57">
            <a:hlinkClick r:id="rId33" action="ppaction://hlinksldjump"/>
            <a:extLst>
              <a:ext uri="{FF2B5EF4-FFF2-40B4-BE49-F238E27FC236}">
                <a16:creationId xmlns:a16="http://schemas.microsoft.com/office/drawing/2014/main" id="{93D35BDE-50CC-5D19-6A01-E9BCCFEC0F10}"/>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7" name="矩形 56">
            <a:hlinkClick r:id="rId34" action="ppaction://hlinksldjump"/>
            <a:extLst>
              <a:ext uri="{FF2B5EF4-FFF2-40B4-BE49-F238E27FC236}">
                <a16:creationId xmlns:a16="http://schemas.microsoft.com/office/drawing/2014/main" id="{6FC43522-9C78-010F-DEAC-88D9D68A037A}"/>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278</a:t>
            </a:r>
          </a:p>
        </p:txBody>
      </p:sp>
      <p:sp>
        <p:nvSpPr>
          <p:cNvPr id="56" name="矩形 55">
            <a:hlinkClick r:id="rId34" action="ppaction://hlinksldjump"/>
            <a:extLst>
              <a:ext uri="{FF2B5EF4-FFF2-40B4-BE49-F238E27FC236}">
                <a16:creationId xmlns:a16="http://schemas.microsoft.com/office/drawing/2014/main" id="{98F257CF-921C-4C01-B528-BCCBB4B2C732}"/>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55" name="矩形 54">
            <a:hlinkClick r:id="rId34" action="ppaction://hlinksldjump"/>
            <a:extLst>
              <a:ext uri="{FF2B5EF4-FFF2-40B4-BE49-F238E27FC236}">
                <a16:creationId xmlns:a16="http://schemas.microsoft.com/office/drawing/2014/main" id="{683F5A24-6794-2742-F80D-9CEFA67CF3D1}"/>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54" name="矩形 53">
            <a:hlinkClick r:id="rId35" action="ppaction://hlinksldjump"/>
            <a:extLst>
              <a:ext uri="{FF2B5EF4-FFF2-40B4-BE49-F238E27FC236}">
                <a16:creationId xmlns:a16="http://schemas.microsoft.com/office/drawing/2014/main" id="{840885EC-D170-72D8-A86D-9F5F864D337C}"/>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276</a:t>
            </a:r>
          </a:p>
        </p:txBody>
      </p:sp>
      <p:sp>
        <p:nvSpPr>
          <p:cNvPr id="53" name="矩形 52">
            <a:hlinkClick r:id="rId35" action="ppaction://hlinksldjump"/>
            <a:extLst>
              <a:ext uri="{FF2B5EF4-FFF2-40B4-BE49-F238E27FC236}">
                <a16:creationId xmlns:a16="http://schemas.microsoft.com/office/drawing/2014/main" id="{1AAE31A4-1787-6EC7-D374-808A6EC8BF12}"/>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52" name="矩形 51">
            <a:hlinkClick r:id="rId35" action="ppaction://hlinksldjump"/>
            <a:extLst>
              <a:ext uri="{FF2B5EF4-FFF2-40B4-BE49-F238E27FC236}">
                <a16:creationId xmlns:a16="http://schemas.microsoft.com/office/drawing/2014/main" id="{D9A7CB16-01B2-E2DC-E5D3-82460843019E}"/>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51" name="矩形 50">
            <a:hlinkClick r:id="rId36" action="ppaction://hlinksldjump"/>
            <a:extLst>
              <a:ext uri="{FF2B5EF4-FFF2-40B4-BE49-F238E27FC236}">
                <a16:creationId xmlns:a16="http://schemas.microsoft.com/office/drawing/2014/main" id="{3DDE2223-83D9-D0C1-C553-7BDC35E7A4D9}"/>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274</a:t>
            </a:r>
          </a:p>
        </p:txBody>
      </p:sp>
      <p:sp>
        <p:nvSpPr>
          <p:cNvPr id="50" name="矩形 49">
            <a:hlinkClick r:id="rId36" action="ppaction://hlinksldjump"/>
            <a:extLst>
              <a:ext uri="{FF2B5EF4-FFF2-40B4-BE49-F238E27FC236}">
                <a16:creationId xmlns:a16="http://schemas.microsoft.com/office/drawing/2014/main" id="{484E05BF-490D-D541-354A-DA78B4EE935B}"/>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49" name="矩形 48">
            <a:hlinkClick r:id="rId36" action="ppaction://hlinksldjump"/>
            <a:extLst>
              <a:ext uri="{FF2B5EF4-FFF2-40B4-BE49-F238E27FC236}">
                <a16:creationId xmlns:a16="http://schemas.microsoft.com/office/drawing/2014/main" id="{F80FD322-575F-8487-4278-48C8DD3E19C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8" name="矩形 47">
            <a:hlinkClick r:id="rId37" action="ppaction://hlinksldjump"/>
            <a:extLst>
              <a:ext uri="{FF2B5EF4-FFF2-40B4-BE49-F238E27FC236}">
                <a16:creationId xmlns:a16="http://schemas.microsoft.com/office/drawing/2014/main" id="{572A3E8B-10F1-D820-A108-CAA854CF08A7}"/>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47" name="矩形 46">
            <a:hlinkClick r:id="rId37" action="ppaction://hlinksldjump"/>
            <a:extLst>
              <a:ext uri="{FF2B5EF4-FFF2-40B4-BE49-F238E27FC236}">
                <a16:creationId xmlns:a16="http://schemas.microsoft.com/office/drawing/2014/main" id="{09E7B28B-861C-2D38-5FCA-7D370887C026}"/>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6" name="矩形 45">
            <a:hlinkClick r:id="rId37" action="ppaction://hlinksldjump"/>
            <a:extLst>
              <a:ext uri="{FF2B5EF4-FFF2-40B4-BE49-F238E27FC236}">
                <a16:creationId xmlns:a16="http://schemas.microsoft.com/office/drawing/2014/main" id="{77208A3B-ACC2-DDE1-3283-163B14B3CE99}"/>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5" name="矩形 44">
            <a:extLst>
              <a:ext uri="{FF2B5EF4-FFF2-40B4-BE49-F238E27FC236}">
                <a16:creationId xmlns:a16="http://schemas.microsoft.com/office/drawing/2014/main" id="{06BDC1B3-A881-4A75-9627-CEB9C5B5ADE5}"/>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4" name="矩形 43">
            <a:hlinkClick r:id="rId38" action="ppaction://hlinksldjump"/>
            <a:extLst>
              <a:ext uri="{FF2B5EF4-FFF2-40B4-BE49-F238E27FC236}">
                <a16:creationId xmlns:a16="http://schemas.microsoft.com/office/drawing/2014/main" id="{41DFB360-D666-ECFE-D2A4-CEC24DCD167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43" name="矩形 42">
            <a:hlinkClick r:id="rId38" action="ppaction://hlinksldjump"/>
            <a:extLst>
              <a:ext uri="{FF2B5EF4-FFF2-40B4-BE49-F238E27FC236}">
                <a16:creationId xmlns:a16="http://schemas.microsoft.com/office/drawing/2014/main" id="{70D11944-46C5-6909-ECEE-52016CA8F68A}"/>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42" name="矩形 41">
            <a:hlinkClick r:id="rId38" action="ppaction://hlinksldjump"/>
            <a:extLst>
              <a:ext uri="{FF2B5EF4-FFF2-40B4-BE49-F238E27FC236}">
                <a16:creationId xmlns:a16="http://schemas.microsoft.com/office/drawing/2014/main" id="{F62EE7C0-59B1-5F5A-CDAB-C514B579D44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39" action="ppaction://hlinksldjump"/>
            <a:extLst>
              <a:ext uri="{FF2B5EF4-FFF2-40B4-BE49-F238E27FC236}">
                <a16:creationId xmlns:a16="http://schemas.microsoft.com/office/drawing/2014/main" id="{5A0446E8-C03A-9A3C-D7B7-9D7813EF2E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40" name="矩形 39">
            <a:hlinkClick r:id="rId39" action="ppaction://hlinksldjump"/>
            <a:extLst>
              <a:ext uri="{FF2B5EF4-FFF2-40B4-BE49-F238E27FC236}">
                <a16:creationId xmlns:a16="http://schemas.microsoft.com/office/drawing/2014/main" id="{ACE8FC21-8191-13BA-E78A-0C6395E1E05D}"/>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39" name="矩形 38">
            <a:hlinkClick r:id="rId39" action="ppaction://hlinksldjump"/>
            <a:extLst>
              <a:ext uri="{FF2B5EF4-FFF2-40B4-BE49-F238E27FC236}">
                <a16:creationId xmlns:a16="http://schemas.microsoft.com/office/drawing/2014/main" id="{7DF6434A-5E55-AF87-BD5D-267533E725D9}"/>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690E36EA-ABA5-CDBB-EB47-CE50024AAA1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37" name="矩形 36">
            <a:hlinkClick r:id="rId40" action="ppaction://hlinksldjump"/>
            <a:extLst>
              <a:ext uri="{FF2B5EF4-FFF2-40B4-BE49-F238E27FC236}">
                <a16:creationId xmlns:a16="http://schemas.microsoft.com/office/drawing/2014/main" id="{105055F5-DA9A-5FB3-119D-3140962DBCC7}"/>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BD32CF86-41D0-1F7B-BED9-79F7CF5FA0E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70CD62E3-A049-D22D-A140-0BF39E7CEE85}"/>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362491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hlinkClick r:id="rId17" action="ppaction://hlinksldjump"/>
            <a:extLst>
              <a:ext uri="{FF2B5EF4-FFF2-40B4-BE49-F238E27FC236}">
                <a16:creationId xmlns:a16="http://schemas.microsoft.com/office/drawing/2014/main" id="{89FA8946-2AAF-782A-391C-71CE35B6F317}"/>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46" name="矩形 45">
            <a:hlinkClick r:id="rId17" action="ppaction://hlinksldjump"/>
            <a:extLst>
              <a:ext uri="{FF2B5EF4-FFF2-40B4-BE49-F238E27FC236}">
                <a16:creationId xmlns:a16="http://schemas.microsoft.com/office/drawing/2014/main" id="{0430D94F-AE7B-656E-F0F9-B0FA1271EEE0}"/>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45" name="矩形 44">
            <a:hlinkClick r:id="rId17" action="ppaction://hlinksldjump"/>
            <a:extLst>
              <a:ext uri="{FF2B5EF4-FFF2-40B4-BE49-F238E27FC236}">
                <a16:creationId xmlns:a16="http://schemas.microsoft.com/office/drawing/2014/main" id="{80B45EEB-10ED-9A6E-83EB-F32C22B91CFB}"/>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4" name="矩形 43">
            <a:hlinkClick r:id="rId18" action="ppaction://hlinksldjump"/>
            <a:extLst>
              <a:ext uri="{FF2B5EF4-FFF2-40B4-BE49-F238E27FC236}">
                <a16:creationId xmlns:a16="http://schemas.microsoft.com/office/drawing/2014/main" id="{25C8ACA2-A058-3B7C-C483-AB62C054F473}"/>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43" name="矩形 42">
            <a:hlinkClick r:id="rId18" action="ppaction://hlinksldjump"/>
            <a:extLst>
              <a:ext uri="{FF2B5EF4-FFF2-40B4-BE49-F238E27FC236}">
                <a16:creationId xmlns:a16="http://schemas.microsoft.com/office/drawing/2014/main" id="{DC37FADD-BFC6-E51B-A1B9-2B25C4713DCA}"/>
              </a:ext>
            </a:extLst>
          </p:cNvPr>
          <p:cNvSpPr/>
          <p:nvPr>
            <p:custDataLst>
              <p:tags r:id="rId6"/>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42" name="矩形 41">
            <a:hlinkClick r:id="rId18" action="ppaction://hlinksldjump"/>
            <a:extLst>
              <a:ext uri="{FF2B5EF4-FFF2-40B4-BE49-F238E27FC236}">
                <a16:creationId xmlns:a16="http://schemas.microsoft.com/office/drawing/2014/main" id="{C4BFCBFA-2CD0-BB6E-54F2-CD9CB16D62B2}"/>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19" action="ppaction://hlinksldjump"/>
            <a:extLst>
              <a:ext uri="{FF2B5EF4-FFF2-40B4-BE49-F238E27FC236}">
                <a16:creationId xmlns:a16="http://schemas.microsoft.com/office/drawing/2014/main" id="{6736508D-3E27-5044-C2F0-A2BAD5A1A120}"/>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40" name="矩形 39">
            <a:hlinkClick r:id="rId19" action="ppaction://hlinksldjump"/>
            <a:extLst>
              <a:ext uri="{FF2B5EF4-FFF2-40B4-BE49-F238E27FC236}">
                <a16:creationId xmlns:a16="http://schemas.microsoft.com/office/drawing/2014/main" id="{D19E6184-5FFD-319B-D4B1-2FD739B85D39}"/>
              </a:ext>
            </a:extLst>
          </p:cNvPr>
          <p:cNvSpPr/>
          <p:nvPr>
            <p:custDataLst>
              <p:tags r:id="rId9"/>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39" name="矩形 38">
            <a:hlinkClick r:id="rId19" action="ppaction://hlinksldjump"/>
            <a:extLst>
              <a:ext uri="{FF2B5EF4-FFF2-40B4-BE49-F238E27FC236}">
                <a16:creationId xmlns:a16="http://schemas.microsoft.com/office/drawing/2014/main" id="{1A947791-D469-80E8-3815-94F80108C42D}"/>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extLst>
              <a:ext uri="{FF2B5EF4-FFF2-40B4-BE49-F238E27FC236}">
                <a16:creationId xmlns:a16="http://schemas.microsoft.com/office/drawing/2014/main" id="{F49185CF-D38D-52A3-D130-D75ACFFD2792}"/>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7" name="矩形 36">
            <a:hlinkClick r:id="rId20" action="ppaction://hlinksldjump"/>
            <a:extLst>
              <a:ext uri="{FF2B5EF4-FFF2-40B4-BE49-F238E27FC236}">
                <a16:creationId xmlns:a16="http://schemas.microsoft.com/office/drawing/2014/main" id="{B76C42A4-54D8-CBE5-0901-A412FAD4A16A}"/>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36" name="矩形 35">
            <a:hlinkClick r:id="rId20" action="ppaction://hlinksldjump"/>
            <a:extLst>
              <a:ext uri="{FF2B5EF4-FFF2-40B4-BE49-F238E27FC236}">
                <a16:creationId xmlns:a16="http://schemas.microsoft.com/office/drawing/2014/main" id="{5C23CFBC-1EE7-9B3F-8A4D-C420C5B842D0}"/>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5" name="矩形 34">
            <a:hlinkClick r:id="rId20" action="ppaction://hlinksldjump"/>
            <a:extLst>
              <a:ext uri="{FF2B5EF4-FFF2-40B4-BE49-F238E27FC236}">
                <a16:creationId xmlns:a16="http://schemas.microsoft.com/office/drawing/2014/main" id="{9D7E9841-D85C-4043-9B51-86A353B4854B}"/>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4" name="标题 33">
            <a:extLst>
              <a:ext uri="{FF2B5EF4-FFF2-40B4-BE49-F238E27FC236}">
                <a16:creationId xmlns:a16="http://schemas.microsoft.com/office/drawing/2014/main" id="{F3B06BE5-C837-0C87-832B-BEBC7E8247B6}"/>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403958979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5D54A12-E61D-532D-AC8F-EE09F2F166D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5D54A12-E61D-532D-AC8F-EE09F2F166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5B2CDB54-B1AC-D5D6-265B-F570630646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695" y="0"/>
            <a:ext cx="11522610" cy="6858000"/>
          </a:xfrm>
          <a:prstGeom prst="rect">
            <a:avLst/>
          </a:prstGeom>
        </p:spPr>
      </p:pic>
    </p:spTree>
    <p:extLst>
      <p:ext uri="{BB962C8B-B14F-4D97-AF65-F5344CB8AC3E}">
        <p14:creationId xmlns:p14="http://schemas.microsoft.com/office/powerpoint/2010/main" val="18277772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B8019F15-1893-FB28-BE33-C963DE86D718}"/>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62" name="矩形 61">
            <a:hlinkClick r:id="rId32" action="ppaction://hlinksldjump"/>
            <a:extLst>
              <a:ext uri="{FF2B5EF4-FFF2-40B4-BE49-F238E27FC236}">
                <a16:creationId xmlns:a16="http://schemas.microsoft.com/office/drawing/2014/main" id="{03546C02-5553-DB06-3660-8AA23ED504A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61" name="矩形 60">
            <a:hlinkClick r:id="rId32" action="ppaction://hlinksldjump"/>
            <a:extLst>
              <a:ext uri="{FF2B5EF4-FFF2-40B4-BE49-F238E27FC236}">
                <a16:creationId xmlns:a16="http://schemas.microsoft.com/office/drawing/2014/main" id="{F110892C-B4AD-736C-76A3-5B749068039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0" name="矩形 59">
            <a:hlinkClick r:id="rId33" action="ppaction://hlinksldjump"/>
            <a:extLst>
              <a:ext uri="{FF2B5EF4-FFF2-40B4-BE49-F238E27FC236}">
                <a16:creationId xmlns:a16="http://schemas.microsoft.com/office/drawing/2014/main" id="{750B0B67-2736-B032-799A-69D9CFF68665}"/>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59" name="矩形 58">
            <a:hlinkClick r:id="rId33" action="ppaction://hlinksldjump"/>
            <a:extLst>
              <a:ext uri="{FF2B5EF4-FFF2-40B4-BE49-F238E27FC236}">
                <a16:creationId xmlns:a16="http://schemas.microsoft.com/office/drawing/2014/main" id="{9E01159D-9717-E13E-084F-C3B61B3C2992}"/>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58" name="矩形 57">
            <a:hlinkClick r:id="rId33" action="ppaction://hlinksldjump"/>
            <a:extLst>
              <a:ext uri="{FF2B5EF4-FFF2-40B4-BE49-F238E27FC236}">
                <a16:creationId xmlns:a16="http://schemas.microsoft.com/office/drawing/2014/main" id="{216594C6-0055-74EA-6EE3-5888F5C2FEB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7" name="矩形 56">
            <a:hlinkClick r:id="rId34" action="ppaction://hlinksldjump"/>
            <a:extLst>
              <a:ext uri="{FF2B5EF4-FFF2-40B4-BE49-F238E27FC236}">
                <a16:creationId xmlns:a16="http://schemas.microsoft.com/office/drawing/2014/main" id="{B3E6F0A3-3814-B3EE-8F50-A9D03F594F21}"/>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278</a:t>
            </a:r>
          </a:p>
        </p:txBody>
      </p:sp>
      <p:sp>
        <p:nvSpPr>
          <p:cNvPr id="56" name="矩形 55">
            <a:hlinkClick r:id="rId34" action="ppaction://hlinksldjump"/>
            <a:extLst>
              <a:ext uri="{FF2B5EF4-FFF2-40B4-BE49-F238E27FC236}">
                <a16:creationId xmlns:a16="http://schemas.microsoft.com/office/drawing/2014/main" id="{C88BBA28-6852-C62D-852D-4E5AB1F35692}"/>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55" name="矩形 54">
            <a:hlinkClick r:id="rId34" action="ppaction://hlinksldjump"/>
            <a:extLst>
              <a:ext uri="{FF2B5EF4-FFF2-40B4-BE49-F238E27FC236}">
                <a16:creationId xmlns:a16="http://schemas.microsoft.com/office/drawing/2014/main" id="{277D921B-92E4-7C9A-7C1C-60B5DD38D9C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54" name="矩形 53">
            <a:hlinkClick r:id="rId35" action="ppaction://hlinksldjump"/>
            <a:extLst>
              <a:ext uri="{FF2B5EF4-FFF2-40B4-BE49-F238E27FC236}">
                <a16:creationId xmlns:a16="http://schemas.microsoft.com/office/drawing/2014/main" id="{8F130308-CD25-E520-E5D1-32A77F1ECC97}"/>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276</a:t>
            </a:r>
          </a:p>
        </p:txBody>
      </p:sp>
      <p:sp>
        <p:nvSpPr>
          <p:cNvPr id="53" name="矩形 52">
            <a:hlinkClick r:id="rId35" action="ppaction://hlinksldjump"/>
            <a:extLst>
              <a:ext uri="{FF2B5EF4-FFF2-40B4-BE49-F238E27FC236}">
                <a16:creationId xmlns:a16="http://schemas.microsoft.com/office/drawing/2014/main" id="{654EE3B3-9F97-AD2D-45D3-FD8A31A16370}"/>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52" name="矩形 51">
            <a:hlinkClick r:id="rId35" action="ppaction://hlinksldjump"/>
            <a:extLst>
              <a:ext uri="{FF2B5EF4-FFF2-40B4-BE49-F238E27FC236}">
                <a16:creationId xmlns:a16="http://schemas.microsoft.com/office/drawing/2014/main" id="{C5E9AC94-1589-6358-1436-0CD94F83A2E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51" name="矩形 50">
            <a:hlinkClick r:id="rId36" action="ppaction://hlinksldjump"/>
            <a:extLst>
              <a:ext uri="{FF2B5EF4-FFF2-40B4-BE49-F238E27FC236}">
                <a16:creationId xmlns:a16="http://schemas.microsoft.com/office/drawing/2014/main" id="{FF934E9C-05E7-2850-AA72-71AF542C53F1}"/>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274</a:t>
            </a:r>
          </a:p>
        </p:txBody>
      </p:sp>
      <p:sp>
        <p:nvSpPr>
          <p:cNvPr id="50" name="矩形 49">
            <a:hlinkClick r:id="rId36" action="ppaction://hlinksldjump"/>
            <a:extLst>
              <a:ext uri="{FF2B5EF4-FFF2-40B4-BE49-F238E27FC236}">
                <a16:creationId xmlns:a16="http://schemas.microsoft.com/office/drawing/2014/main" id="{DCEB36F3-92DD-4021-4FB5-737ADFDB981D}"/>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49" name="矩形 48">
            <a:hlinkClick r:id="rId36" action="ppaction://hlinksldjump"/>
            <a:extLst>
              <a:ext uri="{FF2B5EF4-FFF2-40B4-BE49-F238E27FC236}">
                <a16:creationId xmlns:a16="http://schemas.microsoft.com/office/drawing/2014/main" id="{BA1D53C1-9005-AE4A-FC65-82A3B32E30C5}"/>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8" name="矩形 47">
            <a:extLst>
              <a:ext uri="{FF2B5EF4-FFF2-40B4-BE49-F238E27FC236}">
                <a16:creationId xmlns:a16="http://schemas.microsoft.com/office/drawing/2014/main" id="{B8D3B68F-EEF1-A17B-9FBB-73D849731542}"/>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7" name="矩形 46">
            <a:hlinkClick r:id="rId37" action="ppaction://hlinksldjump"/>
            <a:extLst>
              <a:ext uri="{FF2B5EF4-FFF2-40B4-BE49-F238E27FC236}">
                <a16:creationId xmlns:a16="http://schemas.microsoft.com/office/drawing/2014/main" id="{58EA3F2E-2F95-96D9-85FB-1CB7E3CCF879}"/>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46" name="矩形 45">
            <a:hlinkClick r:id="rId37" action="ppaction://hlinksldjump"/>
            <a:extLst>
              <a:ext uri="{FF2B5EF4-FFF2-40B4-BE49-F238E27FC236}">
                <a16:creationId xmlns:a16="http://schemas.microsoft.com/office/drawing/2014/main" id="{F447C4E0-20B0-F1FE-331F-B8616C75E7FD}"/>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5" name="矩形 44">
            <a:hlinkClick r:id="rId37" action="ppaction://hlinksldjump"/>
            <a:extLst>
              <a:ext uri="{FF2B5EF4-FFF2-40B4-BE49-F238E27FC236}">
                <a16:creationId xmlns:a16="http://schemas.microsoft.com/office/drawing/2014/main" id="{EBC17D95-321D-6E7E-DF60-F588F50492E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4" name="矩形 43">
            <a:hlinkClick r:id="rId38" action="ppaction://hlinksldjump"/>
            <a:extLst>
              <a:ext uri="{FF2B5EF4-FFF2-40B4-BE49-F238E27FC236}">
                <a16:creationId xmlns:a16="http://schemas.microsoft.com/office/drawing/2014/main" id="{E8F9D62E-36AF-9922-6B55-4259ED103C54}"/>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43" name="矩形 42">
            <a:hlinkClick r:id="rId38" action="ppaction://hlinksldjump"/>
            <a:extLst>
              <a:ext uri="{FF2B5EF4-FFF2-40B4-BE49-F238E27FC236}">
                <a16:creationId xmlns:a16="http://schemas.microsoft.com/office/drawing/2014/main" id="{6086D361-2495-A94F-3E83-5286D559E31E}"/>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42" name="矩形 41">
            <a:hlinkClick r:id="rId38" action="ppaction://hlinksldjump"/>
            <a:extLst>
              <a:ext uri="{FF2B5EF4-FFF2-40B4-BE49-F238E27FC236}">
                <a16:creationId xmlns:a16="http://schemas.microsoft.com/office/drawing/2014/main" id="{A8649F1B-0565-DEA0-BDB8-A74EA79175C6}"/>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39" action="ppaction://hlinksldjump"/>
            <a:extLst>
              <a:ext uri="{FF2B5EF4-FFF2-40B4-BE49-F238E27FC236}">
                <a16:creationId xmlns:a16="http://schemas.microsoft.com/office/drawing/2014/main" id="{0BA61D63-329C-7FB2-3990-0324354C9CC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40" name="矩形 39">
            <a:hlinkClick r:id="rId39" action="ppaction://hlinksldjump"/>
            <a:extLst>
              <a:ext uri="{FF2B5EF4-FFF2-40B4-BE49-F238E27FC236}">
                <a16:creationId xmlns:a16="http://schemas.microsoft.com/office/drawing/2014/main" id="{0C1672D8-209B-5235-5536-D499AE9F9EBD}"/>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39" name="矩形 38">
            <a:hlinkClick r:id="rId39" action="ppaction://hlinksldjump"/>
            <a:extLst>
              <a:ext uri="{FF2B5EF4-FFF2-40B4-BE49-F238E27FC236}">
                <a16:creationId xmlns:a16="http://schemas.microsoft.com/office/drawing/2014/main" id="{ED3D474B-31AF-B09D-6921-FE5EE1AD8D29}"/>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1B5C722F-9771-13A8-033C-466752AA0DAB}"/>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37" name="矩形 36">
            <a:hlinkClick r:id="rId40" action="ppaction://hlinksldjump"/>
            <a:extLst>
              <a:ext uri="{FF2B5EF4-FFF2-40B4-BE49-F238E27FC236}">
                <a16:creationId xmlns:a16="http://schemas.microsoft.com/office/drawing/2014/main" id="{75CE76D1-D591-FDE5-0532-9AA79D4D0A6F}"/>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7651890F-DD0B-F09C-93F6-5FA6301002F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01A264CA-B193-164B-E0A5-E1E6964BA50D}"/>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85093620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B501BC5-162B-1FEF-7B24-B0C5CB4DDF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9B501BC5-162B-1FEF-7B24-B0C5CB4DDF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50377" y="4828374"/>
            <a:ext cx="11656463" cy="1828800"/>
          </a:xfrm>
        </p:spPr>
        <p:txBody>
          <a:bodyPr>
            <a:normAutofit/>
          </a:bodyPr>
          <a:lstStyle/>
          <a:p>
            <a:r>
              <a:rPr lang="zh-CN" altLang="en-US" sz="1800" dirty="0"/>
              <a:t>演示数据收集的示意图</a:t>
            </a:r>
          </a:p>
          <a:p>
            <a:r>
              <a:rPr lang="zh-CN" altLang="en-US" sz="1800" dirty="0"/>
              <a:t>左侧的黄色方框显示了 </a:t>
            </a:r>
            <a:r>
              <a:rPr lang="en-US" altLang="zh-CN" sz="1800" dirty="0" err="1"/>
              <a:t>Franka</a:t>
            </a:r>
            <a:r>
              <a:rPr lang="en-US" altLang="zh-CN" sz="1800" dirty="0"/>
              <a:t> </a:t>
            </a:r>
            <a:r>
              <a:rPr lang="zh-CN" altLang="en-US" sz="1800" dirty="0"/>
              <a:t>和 </a:t>
            </a:r>
            <a:r>
              <a:rPr lang="en-US" altLang="zh-CN" sz="1800" dirty="0" err="1"/>
              <a:t>WidowX</a:t>
            </a:r>
            <a:r>
              <a:rPr lang="en-US" altLang="zh-CN" sz="1800" dirty="0"/>
              <a:t> </a:t>
            </a:r>
            <a:r>
              <a:rPr lang="zh-CN" altLang="en-US" sz="1800" dirty="0"/>
              <a:t>机械臂的操作演示，而蓝色方框则显示了人类的演示；</a:t>
            </a:r>
          </a:p>
          <a:p>
            <a:r>
              <a:rPr lang="zh-CN" altLang="en-US" sz="1800" dirty="0"/>
              <a:t>在中间，黄色方框展示了 </a:t>
            </a:r>
            <a:r>
              <a:rPr lang="en-US" altLang="zh-CN" sz="1800" dirty="0"/>
              <a:t>UR5e </a:t>
            </a:r>
            <a:r>
              <a:rPr lang="zh-CN" altLang="en-US" sz="1800" dirty="0"/>
              <a:t>和 </a:t>
            </a:r>
            <a:r>
              <a:rPr lang="en-US" altLang="zh-CN" sz="1800" dirty="0" err="1"/>
              <a:t>Franka</a:t>
            </a:r>
            <a:r>
              <a:rPr lang="en-US" altLang="zh-CN" sz="1800" dirty="0"/>
              <a:t> </a:t>
            </a:r>
            <a:r>
              <a:rPr lang="zh-CN" altLang="en-US" sz="1800" dirty="0"/>
              <a:t>机械臂在模拟环境中的操作场景，蓝色方框则显示了标记的模拟数据；</a:t>
            </a:r>
          </a:p>
          <a:p>
            <a:r>
              <a:rPr lang="zh-CN" altLang="en-US" sz="1800" dirty="0"/>
              <a:t>右侧的紫色方框展示了这些数据集的数据格式</a:t>
            </a:r>
            <a:endParaRPr lang="en-US" sz="1800" dirty="0"/>
          </a:p>
        </p:txBody>
      </p:sp>
      <p:pic>
        <p:nvPicPr>
          <p:cNvPr id="5" name="图片 4">
            <a:extLst>
              <a:ext uri="{FF2B5EF4-FFF2-40B4-BE49-F238E27FC236}">
                <a16:creationId xmlns:a16="http://schemas.microsoft.com/office/drawing/2014/main" id="{933921F9-48CA-75A9-2775-43C9797B6E61}"/>
              </a:ext>
            </a:extLst>
          </p:cNvPr>
          <p:cNvPicPr>
            <a:picLocks noChangeAspect="1"/>
          </p:cNvPicPr>
          <p:nvPr/>
        </p:nvPicPr>
        <p:blipFill>
          <a:blip r:embed="rId5"/>
          <a:stretch>
            <a:fillRect/>
          </a:stretch>
        </p:blipFill>
        <p:spPr>
          <a:xfrm>
            <a:off x="0" y="1405191"/>
            <a:ext cx="12192000" cy="3349371"/>
          </a:xfrm>
          <a:prstGeom prst="rect">
            <a:avLst/>
          </a:prstGeom>
        </p:spPr>
      </p:pic>
    </p:spTree>
    <p:extLst>
      <p:ext uri="{BB962C8B-B14F-4D97-AF65-F5344CB8AC3E}">
        <p14:creationId xmlns:p14="http://schemas.microsoft.com/office/powerpoint/2010/main" val="6320551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A065AA4-86B8-6255-C3AD-88D660833CF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EA065AA4-86B8-6255-C3AD-88D660833C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对于从模拟到现实的适应，高质量数据至关重要。 传统的资料收集方法需要昂贵的设备、精确的操作，而且耗时费力，往往缺乏灵活性。 近年来，一些高效且具有成本效益的方法被提出，用于收集高质量的演示数据和训练。 本节将讨论在现实世界和模拟环境中收集数据的各种方法</a:t>
            </a:r>
            <a:endParaRPr lang="en-US" dirty="0"/>
          </a:p>
        </p:txBody>
      </p:sp>
    </p:spTree>
    <p:extLst>
      <p:ext uri="{BB962C8B-B14F-4D97-AF65-F5344CB8AC3E}">
        <p14:creationId xmlns:p14="http://schemas.microsoft.com/office/powerpoint/2010/main" val="404139468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67ED97CE-0BFE-B958-88F4-9EDD3879657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62" name="矩形 61">
            <a:hlinkClick r:id="rId32" action="ppaction://hlinksldjump"/>
            <a:extLst>
              <a:ext uri="{FF2B5EF4-FFF2-40B4-BE49-F238E27FC236}">
                <a16:creationId xmlns:a16="http://schemas.microsoft.com/office/drawing/2014/main" id="{E0AE9BD7-7957-C794-6A7A-35490791D872}"/>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61" name="矩形 60">
            <a:hlinkClick r:id="rId32" action="ppaction://hlinksldjump"/>
            <a:extLst>
              <a:ext uri="{FF2B5EF4-FFF2-40B4-BE49-F238E27FC236}">
                <a16:creationId xmlns:a16="http://schemas.microsoft.com/office/drawing/2014/main" id="{90E28461-8AEA-F759-C6E2-F2DCFE31AB73}"/>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0" name="矩形 59">
            <a:hlinkClick r:id="rId33" action="ppaction://hlinksldjump"/>
            <a:extLst>
              <a:ext uri="{FF2B5EF4-FFF2-40B4-BE49-F238E27FC236}">
                <a16:creationId xmlns:a16="http://schemas.microsoft.com/office/drawing/2014/main" id="{E5EAA0CA-20A6-7E00-0071-A0E5A4DB3A8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59" name="矩形 58">
            <a:hlinkClick r:id="rId33" action="ppaction://hlinksldjump"/>
            <a:extLst>
              <a:ext uri="{FF2B5EF4-FFF2-40B4-BE49-F238E27FC236}">
                <a16:creationId xmlns:a16="http://schemas.microsoft.com/office/drawing/2014/main" id="{67CD0E39-5074-703F-B72A-BC97555B377F}"/>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58" name="矩形 57">
            <a:hlinkClick r:id="rId33" action="ppaction://hlinksldjump"/>
            <a:extLst>
              <a:ext uri="{FF2B5EF4-FFF2-40B4-BE49-F238E27FC236}">
                <a16:creationId xmlns:a16="http://schemas.microsoft.com/office/drawing/2014/main" id="{D3A0CE46-8219-44BD-DECF-7FDCF2ECC46D}"/>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7" name="矩形 56">
            <a:hlinkClick r:id="rId34" action="ppaction://hlinksldjump"/>
            <a:extLst>
              <a:ext uri="{FF2B5EF4-FFF2-40B4-BE49-F238E27FC236}">
                <a16:creationId xmlns:a16="http://schemas.microsoft.com/office/drawing/2014/main" id="{A90BE424-7535-7E29-A856-4DED91CD825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278</a:t>
            </a:r>
          </a:p>
        </p:txBody>
      </p:sp>
      <p:sp>
        <p:nvSpPr>
          <p:cNvPr id="56" name="矩形 55">
            <a:hlinkClick r:id="rId34" action="ppaction://hlinksldjump"/>
            <a:extLst>
              <a:ext uri="{FF2B5EF4-FFF2-40B4-BE49-F238E27FC236}">
                <a16:creationId xmlns:a16="http://schemas.microsoft.com/office/drawing/2014/main" id="{2FF7E1D2-9956-0DBA-C7E2-E41260FB774B}"/>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55" name="矩形 54">
            <a:hlinkClick r:id="rId34" action="ppaction://hlinksldjump"/>
            <a:extLst>
              <a:ext uri="{FF2B5EF4-FFF2-40B4-BE49-F238E27FC236}">
                <a16:creationId xmlns:a16="http://schemas.microsoft.com/office/drawing/2014/main" id="{9095E758-FA11-3DD8-6B45-10B64890266B}"/>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54" name="矩形 53">
            <a:hlinkClick r:id="rId35" action="ppaction://hlinksldjump"/>
            <a:extLst>
              <a:ext uri="{FF2B5EF4-FFF2-40B4-BE49-F238E27FC236}">
                <a16:creationId xmlns:a16="http://schemas.microsoft.com/office/drawing/2014/main" id="{FFEB8ECA-52EE-AC5E-52E9-FD0C7B4F474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276</a:t>
            </a:r>
          </a:p>
        </p:txBody>
      </p:sp>
      <p:sp>
        <p:nvSpPr>
          <p:cNvPr id="53" name="矩形 52">
            <a:hlinkClick r:id="rId35" action="ppaction://hlinksldjump"/>
            <a:extLst>
              <a:ext uri="{FF2B5EF4-FFF2-40B4-BE49-F238E27FC236}">
                <a16:creationId xmlns:a16="http://schemas.microsoft.com/office/drawing/2014/main" id="{904A5B70-B8EB-7957-B417-2EE5C129B3F3}"/>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52" name="矩形 51">
            <a:hlinkClick r:id="rId35" action="ppaction://hlinksldjump"/>
            <a:extLst>
              <a:ext uri="{FF2B5EF4-FFF2-40B4-BE49-F238E27FC236}">
                <a16:creationId xmlns:a16="http://schemas.microsoft.com/office/drawing/2014/main" id="{BCED7782-6596-52A3-9544-B409B0C59DC3}"/>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51" name="矩形 50">
            <a:extLst>
              <a:ext uri="{FF2B5EF4-FFF2-40B4-BE49-F238E27FC236}">
                <a16:creationId xmlns:a16="http://schemas.microsoft.com/office/drawing/2014/main" id="{C986E6FF-D3A9-4C62-5EEA-DD90F708E135}"/>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0" name="矩形 49">
            <a:hlinkClick r:id="rId36" action="ppaction://hlinksldjump"/>
            <a:extLst>
              <a:ext uri="{FF2B5EF4-FFF2-40B4-BE49-F238E27FC236}">
                <a16:creationId xmlns:a16="http://schemas.microsoft.com/office/drawing/2014/main" id="{9A5A6262-848E-DF2E-5F37-B06A2381388C}"/>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274</a:t>
            </a:r>
          </a:p>
        </p:txBody>
      </p:sp>
      <p:sp>
        <p:nvSpPr>
          <p:cNvPr id="49" name="矩形 48">
            <a:hlinkClick r:id="rId36" action="ppaction://hlinksldjump"/>
            <a:extLst>
              <a:ext uri="{FF2B5EF4-FFF2-40B4-BE49-F238E27FC236}">
                <a16:creationId xmlns:a16="http://schemas.microsoft.com/office/drawing/2014/main" id="{8C2087AB-B024-01A4-47D3-0E1854AE9FF1}"/>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48" name="矩形 47">
            <a:hlinkClick r:id="rId36" action="ppaction://hlinksldjump"/>
            <a:extLst>
              <a:ext uri="{FF2B5EF4-FFF2-40B4-BE49-F238E27FC236}">
                <a16:creationId xmlns:a16="http://schemas.microsoft.com/office/drawing/2014/main" id="{EC109D45-0FB7-E231-F707-E7D2786169F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7" name="矩形 46">
            <a:hlinkClick r:id="rId37" action="ppaction://hlinksldjump"/>
            <a:extLst>
              <a:ext uri="{FF2B5EF4-FFF2-40B4-BE49-F238E27FC236}">
                <a16:creationId xmlns:a16="http://schemas.microsoft.com/office/drawing/2014/main" id="{408FD59A-5207-7589-6CED-4A2BEE35172E}"/>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46" name="矩形 45">
            <a:hlinkClick r:id="rId37" action="ppaction://hlinksldjump"/>
            <a:extLst>
              <a:ext uri="{FF2B5EF4-FFF2-40B4-BE49-F238E27FC236}">
                <a16:creationId xmlns:a16="http://schemas.microsoft.com/office/drawing/2014/main" id="{55A05B52-9C3B-A9F4-103A-6615EE1C1395}"/>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5" name="矩形 44">
            <a:hlinkClick r:id="rId37" action="ppaction://hlinksldjump"/>
            <a:extLst>
              <a:ext uri="{FF2B5EF4-FFF2-40B4-BE49-F238E27FC236}">
                <a16:creationId xmlns:a16="http://schemas.microsoft.com/office/drawing/2014/main" id="{DFBD402A-4116-3396-3615-64D9F512C364}"/>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4" name="矩形 43">
            <a:hlinkClick r:id="rId38" action="ppaction://hlinksldjump"/>
            <a:extLst>
              <a:ext uri="{FF2B5EF4-FFF2-40B4-BE49-F238E27FC236}">
                <a16:creationId xmlns:a16="http://schemas.microsoft.com/office/drawing/2014/main" id="{720C4141-D000-DE82-6BB7-A51D09AD975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43" name="矩形 42">
            <a:hlinkClick r:id="rId38" action="ppaction://hlinksldjump"/>
            <a:extLst>
              <a:ext uri="{FF2B5EF4-FFF2-40B4-BE49-F238E27FC236}">
                <a16:creationId xmlns:a16="http://schemas.microsoft.com/office/drawing/2014/main" id="{2144BB74-1549-398F-24C6-EDAB5B2B969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42" name="矩形 41">
            <a:hlinkClick r:id="rId38" action="ppaction://hlinksldjump"/>
            <a:extLst>
              <a:ext uri="{FF2B5EF4-FFF2-40B4-BE49-F238E27FC236}">
                <a16:creationId xmlns:a16="http://schemas.microsoft.com/office/drawing/2014/main" id="{F4033D57-171C-0003-AEB0-3F073B00621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39" action="ppaction://hlinksldjump"/>
            <a:extLst>
              <a:ext uri="{FF2B5EF4-FFF2-40B4-BE49-F238E27FC236}">
                <a16:creationId xmlns:a16="http://schemas.microsoft.com/office/drawing/2014/main" id="{D89CA964-55B1-9BB3-A642-128D933E8AB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40" name="矩形 39">
            <a:hlinkClick r:id="rId39" action="ppaction://hlinksldjump"/>
            <a:extLst>
              <a:ext uri="{FF2B5EF4-FFF2-40B4-BE49-F238E27FC236}">
                <a16:creationId xmlns:a16="http://schemas.microsoft.com/office/drawing/2014/main" id="{C6C9B161-7AC0-9133-2449-44724AE6288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39" name="矩形 38">
            <a:hlinkClick r:id="rId39" action="ppaction://hlinksldjump"/>
            <a:extLst>
              <a:ext uri="{FF2B5EF4-FFF2-40B4-BE49-F238E27FC236}">
                <a16:creationId xmlns:a16="http://schemas.microsoft.com/office/drawing/2014/main" id="{B8046369-EB8C-5C72-3AFA-23B3C08F2FA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6AC63847-040A-922A-BF12-242BBD4C561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37" name="矩形 36">
            <a:hlinkClick r:id="rId40" action="ppaction://hlinksldjump"/>
            <a:extLst>
              <a:ext uri="{FF2B5EF4-FFF2-40B4-BE49-F238E27FC236}">
                <a16:creationId xmlns:a16="http://schemas.microsoft.com/office/drawing/2014/main" id="{CD40F208-26EE-5B92-958D-830108490B36}"/>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6F77CC63-210E-6D6D-DD64-5951A2EB85C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7EA67B8F-1521-EC96-0031-0773795DA5EA}"/>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56511807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7A4642A-AE46-BDA0-0DE4-3FBAD42F40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7A4642A-AE46-BDA0-0DE4-3FBAD42F4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Real-World Data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29697"/>
            <a:ext cx="10515600" cy="5101839"/>
          </a:xfrm>
        </p:spPr>
        <p:txBody>
          <a:bodyPr>
            <a:normAutofit/>
          </a:bodyPr>
          <a:lstStyle/>
          <a:p>
            <a:r>
              <a:rPr lang="zh-CN" altLang="en-US" sz="2000" dirty="0"/>
              <a:t>在大量、丰富的数据集上训练大型、高容量模型已证明了其非凡的能力，并在有效解决下游应用方面取得了重大成功。 例如，</a:t>
            </a:r>
            <a:r>
              <a:rPr lang="en-US" altLang="zh-CN" sz="2000" dirty="0"/>
              <a:t>ChatGPT</a:t>
            </a:r>
            <a:r>
              <a:rPr lang="zh-CN" altLang="en-US" sz="2000" dirty="0"/>
              <a:t>、</a:t>
            </a:r>
            <a:r>
              <a:rPr lang="en-US" altLang="zh-CN" sz="2000" dirty="0"/>
              <a:t>GPT-4 </a:t>
            </a:r>
            <a:r>
              <a:rPr lang="zh-CN" altLang="en-US" sz="2000" dirty="0"/>
              <a:t>和 </a:t>
            </a:r>
            <a:r>
              <a:rPr lang="en-US" altLang="zh-CN" sz="2000" dirty="0" err="1"/>
              <a:t>LLaMA</a:t>
            </a:r>
            <a:r>
              <a:rPr lang="en-US" altLang="zh-CN" sz="2000" dirty="0"/>
              <a:t> </a:t>
            </a:r>
            <a:r>
              <a:rPr lang="zh-CN" altLang="en-US" sz="2000" dirty="0"/>
              <a:t>等大型语言模型不仅在 </a:t>
            </a:r>
            <a:r>
              <a:rPr lang="en-US" altLang="zh-CN" sz="2000" dirty="0"/>
              <a:t>NLP </a:t>
            </a:r>
            <a:r>
              <a:rPr lang="zh-CN" altLang="en-US" sz="2000" dirty="0"/>
              <a:t>领域表现出色，而且还为下游任务提供了出色的问题解决能力。 因此，是否有可能在机器人领域训练一个具身大型模型，该模型通过训练拥有强大的泛化能力，并能适应新的场景和机器人任务？ 这需要大量具身数据集来为模型训练提供数据</a:t>
            </a:r>
            <a:endParaRPr lang="en-US" altLang="zh-CN" sz="2000" dirty="0"/>
          </a:p>
          <a:p>
            <a:pPr lvl="1"/>
            <a:r>
              <a:rPr lang="zh-CN" altLang="en-US" sz="1600" dirty="0"/>
              <a:t>开放式 </a:t>
            </a:r>
            <a:r>
              <a:rPr lang="en-US" altLang="zh-CN" sz="1600" dirty="0"/>
              <a:t>X-</a:t>
            </a:r>
            <a:r>
              <a:rPr lang="zh-CN" altLang="en-US" sz="1600" dirty="0"/>
              <a:t>具身是一个来自 </a:t>
            </a:r>
            <a:r>
              <a:rPr lang="en-US" altLang="zh-CN" sz="1600" dirty="0"/>
              <a:t>22 </a:t>
            </a:r>
            <a:r>
              <a:rPr lang="zh-CN" altLang="en-US" sz="1600" dirty="0"/>
              <a:t>种不同机器人的具身数据集，包含 </a:t>
            </a:r>
            <a:r>
              <a:rPr lang="en-US" altLang="zh-CN" sz="1600" dirty="0"/>
              <a:t>527 </a:t>
            </a:r>
            <a:r>
              <a:rPr lang="zh-CN" altLang="en-US" sz="1600" dirty="0"/>
              <a:t>种技能和 </a:t>
            </a:r>
            <a:r>
              <a:rPr lang="en-US" altLang="zh-CN" sz="1600" dirty="0"/>
              <a:t>160,266 </a:t>
            </a:r>
            <a:r>
              <a:rPr lang="zh-CN" altLang="en-US" sz="1600" dirty="0"/>
              <a:t>个任务。 收集的数据包括来自机器人的真实演示数据，这些数据是通过记录执行操作的过程获得的。 该数据集主要关注家庭和厨房环境，涉及家具、食物和餐具等物品。 操作主要集中在取放任务，其中一小部分涉及更复杂的移动。 在此数据集上训练的高容量模型 </a:t>
            </a:r>
            <a:r>
              <a:rPr lang="en-US" altLang="zh-CN" sz="1600" dirty="0"/>
              <a:t>RT-X </a:t>
            </a:r>
            <a:r>
              <a:rPr lang="zh-CN" altLang="en-US" sz="1600" dirty="0"/>
              <a:t>表现出卓越的迁移能力</a:t>
            </a:r>
            <a:endParaRPr lang="en-US" altLang="zh-CN" sz="1600" dirty="0"/>
          </a:p>
          <a:p>
            <a:pPr lvl="1"/>
            <a:r>
              <a:rPr lang="en-US" altLang="zh-CN" sz="1600" dirty="0"/>
              <a:t>UMI </a:t>
            </a:r>
            <a:r>
              <a:rPr lang="zh-CN" altLang="en-US" sz="1600" dirty="0"/>
              <a:t>提出了一个数据收集和策略学习框架。 他们设计了一种手持式抓手和一个优雅的界面用于数据收集，从而能够实现便携式、低成本和信息丰富的双臂和动态演示数据收集。 只需修改训练数据，机器人就可以实现零样本泛化、双臂和精确的任务</a:t>
            </a:r>
            <a:endParaRPr lang="en-US" altLang="zh-CN" sz="1600" dirty="0"/>
          </a:p>
          <a:p>
            <a:pPr lvl="1"/>
            <a:r>
              <a:rPr lang="zh-CN" altLang="en-US" sz="1600" dirty="0"/>
              <a:t>移动 </a:t>
            </a:r>
            <a:r>
              <a:rPr lang="en-US" altLang="zh-CN" sz="1600" dirty="0"/>
              <a:t>ALOHA </a:t>
            </a:r>
            <a:r>
              <a:rPr lang="zh-CN" altLang="en-US" sz="1600" dirty="0"/>
              <a:t>是一种低成本的全方位移动操作系统。 它可以用于收集全方位移动下双臂操作的任务数据，例如油炸虾和上菜。 用该系统和静态 </a:t>
            </a:r>
            <a:r>
              <a:rPr lang="en-US" altLang="zh-CN" sz="1600" dirty="0"/>
              <a:t>ALOHA </a:t>
            </a:r>
            <a:r>
              <a:rPr lang="zh-CN" altLang="en-US" sz="1600" dirty="0"/>
              <a:t>收集的数据训练代理可以提高移动操作任务的性能。 这些代理可以作为家庭助手或工作助手</a:t>
            </a:r>
            <a:endParaRPr lang="en-US" altLang="zh-CN" sz="1600" dirty="0"/>
          </a:p>
          <a:p>
            <a:pPr lvl="1"/>
            <a:r>
              <a:rPr lang="zh-CN" altLang="en-US" sz="1600" dirty="0"/>
              <a:t>在人机协作中，人类和代理在数据收集过程中共同学习，减少了人工工作量，加速了数据获取，提高了数据质量。 具体来说，在具身场景中，在数据收集过程中，人类会提供初始的动作输入。 随后，代理通过迭代扰动和去噪过程来细化这些动作，逐步优化它们以产生精确、高质量的操作演示。 整个过程可以概括如下：人类贡献操作直觉和多样性，而代理处理优化和稳定性，减少对操作员的依赖，使执行更复杂的任务成为可能，并收集更高质量的数据</a:t>
            </a:r>
            <a:endParaRPr lang="en-US" sz="1600" dirty="0"/>
          </a:p>
        </p:txBody>
      </p:sp>
    </p:spTree>
    <p:extLst>
      <p:ext uri="{BB962C8B-B14F-4D97-AF65-F5344CB8AC3E}">
        <p14:creationId xmlns:p14="http://schemas.microsoft.com/office/powerpoint/2010/main" val="2250948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2E008825-BC2E-D7A7-37CA-05C02CA64B38}"/>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62" name="矩形 61">
            <a:hlinkClick r:id="rId32" action="ppaction://hlinksldjump"/>
            <a:extLst>
              <a:ext uri="{FF2B5EF4-FFF2-40B4-BE49-F238E27FC236}">
                <a16:creationId xmlns:a16="http://schemas.microsoft.com/office/drawing/2014/main" id="{146F2799-5898-7A5A-BEF9-02FEB663E3E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61" name="矩形 60">
            <a:hlinkClick r:id="rId32" action="ppaction://hlinksldjump"/>
            <a:extLst>
              <a:ext uri="{FF2B5EF4-FFF2-40B4-BE49-F238E27FC236}">
                <a16:creationId xmlns:a16="http://schemas.microsoft.com/office/drawing/2014/main" id="{C8AD79BF-767A-AD12-90A7-EBC83B3E50A7}"/>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0" name="矩形 59">
            <a:hlinkClick r:id="rId33" action="ppaction://hlinksldjump"/>
            <a:extLst>
              <a:ext uri="{FF2B5EF4-FFF2-40B4-BE49-F238E27FC236}">
                <a16:creationId xmlns:a16="http://schemas.microsoft.com/office/drawing/2014/main" id="{CAAB11D4-738D-D7E2-C825-2208AE2293E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59" name="矩形 58">
            <a:hlinkClick r:id="rId33" action="ppaction://hlinksldjump"/>
            <a:extLst>
              <a:ext uri="{FF2B5EF4-FFF2-40B4-BE49-F238E27FC236}">
                <a16:creationId xmlns:a16="http://schemas.microsoft.com/office/drawing/2014/main" id="{B6C57CB9-45F5-27E6-4549-1E442A9B0C76}"/>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58" name="矩形 57">
            <a:hlinkClick r:id="rId33" action="ppaction://hlinksldjump"/>
            <a:extLst>
              <a:ext uri="{FF2B5EF4-FFF2-40B4-BE49-F238E27FC236}">
                <a16:creationId xmlns:a16="http://schemas.microsoft.com/office/drawing/2014/main" id="{22478B1F-1EAC-E7A4-04A3-F3EF106DD1B6}"/>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7" name="矩形 56">
            <a:hlinkClick r:id="rId34" action="ppaction://hlinksldjump"/>
            <a:extLst>
              <a:ext uri="{FF2B5EF4-FFF2-40B4-BE49-F238E27FC236}">
                <a16:creationId xmlns:a16="http://schemas.microsoft.com/office/drawing/2014/main" id="{810DAB65-A5F7-DF1F-E3B4-5A659F379A6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278</a:t>
            </a:r>
          </a:p>
        </p:txBody>
      </p:sp>
      <p:sp>
        <p:nvSpPr>
          <p:cNvPr id="56" name="矩形 55">
            <a:hlinkClick r:id="rId34" action="ppaction://hlinksldjump"/>
            <a:extLst>
              <a:ext uri="{FF2B5EF4-FFF2-40B4-BE49-F238E27FC236}">
                <a16:creationId xmlns:a16="http://schemas.microsoft.com/office/drawing/2014/main" id="{05DF2230-3CD3-1AE2-DFCA-7C433B876A4B}"/>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55" name="矩形 54">
            <a:hlinkClick r:id="rId34" action="ppaction://hlinksldjump"/>
            <a:extLst>
              <a:ext uri="{FF2B5EF4-FFF2-40B4-BE49-F238E27FC236}">
                <a16:creationId xmlns:a16="http://schemas.microsoft.com/office/drawing/2014/main" id="{C5EB8AD1-49DD-6BDF-9EB4-E295DF6756A8}"/>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54" name="矩形 53">
            <a:extLst>
              <a:ext uri="{FF2B5EF4-FFF2-40B4-BE49-F238E27FC236}">
                <a16:creationId xmlns:a16="http://schemas.microsoft.com/office/drawing/2014/main" id="{2324CCC8-41F4-EC7A-879D-FA018DBF47AD}"/>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3" name="矩形 52">
            <a:hlinkClick r:id="rId35" action="ppaction://hlinksldjump"/>
            <a:extLst>
              <a:ext uri="{FF2B5EF4-FFF2-40B4-BE49-F238E27FC236}">
                <a16:creationId xmlns:a16="http://schemas.microsoft.com/office/drawing/2014/main" id="{9EBB90F8-9176-9643-F922-69281E8D64B7}"/>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276</a:t>
            </a:r>
          </a:p>
        </p:txBody>
      </p:sp>
      <p:sp>
        <p:nvSpPr>
          <p:cNvPr id="52" name="矩形 51">
            <a:hlinkClick r:id="rId35" action="ppaction://hlinksldjump"/>
            <a:extLst>
              <a:ext uri="{FF2B5EF4-FFF2-40B4-BE49-F238E27FC236}">
                <a16:creationId xmlns:a16="http://schemas.microsoft.com/office/drawing/2014/main" id="{ED7C13CA-B8A6-3F87-8F35-C336AF5A148C}"/>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51" name="矩形 50">
            <a:hlinkClick r:id="rId35" action="ppaction://hlinksldjump"/>
            <a:extLst>
              <a:ext uri="{FF2B5EF4-FFF2-40B4-BE49-F238E27FC236}">
                <a16:creationId xmlns:a16="http://schemas.microsoft.com/office/drawing/2014/main" id="{011CF24E-3405-31EA-4C43-27A79FCF35C0}"/>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50" name="矩形 49">
            <a:hlinkClick r:id="rId36" action="ppaction://hlinksldjump"/>
            <a:extLst>
              <a:ext uri="{FF2B5EF4-FFF2-40B4-BE49-F238E27FC236}">
                <a16:creationId xmlns:a16="http://schemas.microsoft.com/office/drawing/2014/main" id="{DF5C3E4C-D7A6-9C57-A230-638EEA78695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274</a:t>
            </a:r>
          </a:p>
        </p:txBody>
      </p:sp>
      <p:sp>
        <p:nvSpPr>
          <p:cNvPr id="49" name="矩形 48">
            <a:hlinkClick r:id="rId36" action="ppaction://hlinksldjump"/>
            <a:extLst>
              <a:ext uri="{FF2B5EF4-FFF2-40B4-BE49-F238E27FC236}">
                <a16:creationId xmlns:a16="http://schemas.microsoft.com/office/drawing/2014/main" id="{15ABC949-99FB-2DF8-FD9B-F0183EB3CF9A}"/>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48" name="矩形 47">
            <a:hlinkClick r:id="rId36" action="ppaction://hlinksldjump"/>
            <a:extLst>
              <a:ext uri="{FF2B5EF4-FFF2-40B4-BE49-F238E27FC236}">
                <a16:creationId xmlns:a16="http://schemas.microsoft.com/office/drawing/2014/main" id="{5A3A8108-FDE7-D4CC-BB17-47E108B7F3DE}"/>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7" name="矩形 46">
            <a:hlinkClick r:id="rId37" action="ppaction://hlinksldjump"/>
            <a:extLst>
              <a:ext uri="{FF2B5EF4-FFF2-40B4-BE49-F238E27FC236}">
                <a16:creationId xmlns:a16="http://schemas.microsoft.com/office/drawing/2014/main" id="{03FF9C50-7C27-0F7B-CA76-1B720A31EA0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46" name="矩形 45">
            <a:hlinkClick r:id="rId37" action="ppaction://hlinksldjump"/>
            <a:extLst>
              <a:ext uri="{FF2B5EF4-FFF2-40B4-BE49-F238E27FC236}">
                <a16:creationId xmlns:a16="http://schemas.microsoft.com/office/drawing/2014/main" id="{5D8CC336-0A8A-26B7-35E5-0342A036CE04}"/>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5" name="矩形 44">
            <a:hlinkClick r:id="rId37" action="ppaction://hlinksldjump"/>
            <a:extLst>
              <a:ext uri="{FF2B5EF4-FFF2-40B4-BE49-F238E27FC236}">
                <a16:creationId xmlns:a16="http://schemas.microsoft.com/office/drawing/2014/main" id="{BE64872C-C05A-55D0-4721-ACEC03410B4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4" name="矩形 43">
            <a:hlinkClick r:id="rId38" action="ppaction://hlinksldjump"/>
            <a:extLst>
              <a:ext uri="{FF2B5EF4-FFF2-40B4-BE49-F238E27FC236}">
                <a16:creationId xmlns:a16="http://schemas.microsoft.com/office/drawing/2014/main" id="{20B43D8A-6599-F473-D7AD-CA1C4C666129}"/>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43" name="矩形 42">
            <a:hlinkClick r:id="rId38" action="ppaction://hlinksldjump"/>
            <a:extLst>
              <a:ext uri="{FF2B5EF4-FFF2-40B4-BE49-F238E27FC236}">
                <a16:creationId xmlns:a16="http://schemas.microsoft.com/office/drawing/2014/main" id="{AC7686BC-D9EB-903C-680D-D4164EC03399}"/>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42" name="矩形 41">
            <a:hlinkClick r:id="rId38" action="ppaction://hlinksldjump"/>
            <a:extLst>
              <a:ext uri="{FF2B5EF4-FFF2-40B4-BE49-F238E27FC236}">
                <a16:creationId xmlns:a16="http://schemas.microsoft.com/office/drawing/2014/main" id="{6B26DB5B-0E66-2700-03B1-96A77BCEEB86}"/>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39" action="ppaction://hlinksldjump"/>
            <a:extLst>
              <a:ext uri="{FF2B5EF4-FFF2-40B4-BE49-F238E27FC236}">
                <a16:creationId xmlns:a16="http://schemas.microsoft.com/office/drawing/2014/main" id="{FB254D96-A43E-B154-8561-71B546D0869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40" name="矩形 39">
            <a:hlinkClick r:id="rId39" action="ppaction://hlinksldjump"/>
            <a:extLst>
              <a:ext uri="{FF2B5EF4-FFF2-40B4-BE49-F238E27FC236}">
                <a16:creationId xmlns:a16="http://schemas.microsoft.com/office/drawing/2014/main" id="{74D7BF0A-936C-ACF5-33A4-1EBF420066D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39" name="矩形 38">
            <a:hlinkClick r:id="rId39" action="ppaction://hlinksldjump"/>
            <a:extLst>
              <a:ext uri="{FF2B5EF4-FFF2-40B4-BE49-F238E27FC236}">
                <a16:creationId xmlns:a16="http://schemas.microsoft.com/office/drawing/2014/main" id="{E5317793-3E7D-22A6-7F6C-1221306AE1C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A4BD2D76-EEA7-A58E-1ABB-D819D997DCAC}"/>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37" name="矩形 36">
            <a:hlinkClick r:id="rId40" action="ppaction://hlinksldjump"/>
            <a:extLst>
              <a:ext uri="{FF2B5EF4-FFF2-40B4-BE49-F238E27FC236}">
                <a16:creationId xmlns:a16="http://schemas.microsoft.com/office/drawing/2014/main" id="{E9604021-3CBF-4ED6-625F-7F2790C7C296}"/>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2FA17516-7D0F-0BAB-7868-5DC95C26048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AC215F56-2D9E-B792-3543-94BE6A42F1FA}"/>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23907375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F79B741-726C-A77E-A610-21F6C45581D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9F79B741-726C-A77E-A610-21F6C45581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Simulated Data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上述数据收集方法涉及直接在现实世界中收集演示数据以进行代理训练。 这种收集方法通常需要大量的人力、物力和时间，导致效率低下。 因此，在大多数情况下，研究人员可以选择在模拟环境中收集数据集以进行模型训练。 在模拟环境中收集数据不需要大量资源，并且通常可以通过程序自动完成，从而节省大量时间</a:t>
            </a:r>
            <a:endParaRPr lang="en-US" altLang="zh-CN" sz="2000" dirty="0"/>
          </a:p>
          <a:p>
            <a:pPr lvl="1"/>
            <a:r>
              <a:rPr lang="en-US" sz="1600" dirty="0"/>
              <a:t>CLIPORT </a:t>
            </a:r>
            <a:r>
              <a:rPr lang="zh-CN" altLang="en-US" sz="1600" dirty="0"/>
              <a:t>和 </a:t>
            </a:r>
            <a:r>
              <a:rPr lang="en-US" sz="1600" dirty="0"/>
              <a:t>Transporter Networks </a:t>
            </a:r>
            <a:r>
              <a:rPr lang="zh-CN" altLang="en-US" sz="1600" dirty="0"/>
              <a:t>从 </a:t>
            </a:r>
            <a:r>
              <a:rPr lang="en-US" sz="1600" dirty="0" err="1"/>
              <a:t>Pybullet</a:t>
            </a:r>
            <a:r>
              <a:rPr lang="en-US" sz="1600" dirty="0"/>
              <a:t> </a:t>
            </a:r>
            <a:r>
              <a:rPr lang="zh-CN" altLang="en-US" sz="1600" dirty="0"/>
              <a:t>模拟器中收集了演示数据，用于端到端网络模型训练，并成功将模型从模拟环境转移到现实世界</a:t>
            </a:r>
            <a:endParaRPr lang="en-US" altLang="zh-CN" sz="1600" dirty="0"/>
          </a:p>
          <a:p>
            <a:pPr lvl="1"/>
            <a:r>
              <a:rPr lang="en-US" altLang="zh-CN" sz="1600" dirty="0" err="1"/>
              <a:t>GAPartNet</a:t>
            </a:r>
            <a:r>
              <a:rPr lang="en-US" altLang="zh-CN" sz="1600" dirty="0"/>
              <a:t> </a:t>
            </a:r>
            <a:r>
              <a:rPr lang="zh-CN" altLang="en-US" sz="1600" dirty="0"/>
              <a:t>构建了一个大规模以零件为中心的交互数据集 </a:t>
            </a:r>
            <a:r>
              <a:rPr lang="en-US" altLang="zh-CN" sz="1600" dirty="0" err="1"/>
              <a:t>GAPartNet</a:t>
            </a:r>
            <a:r>
              <a:rPr lang="zh-CN" altLang="en-US" sz="1600" dirty="0"/>
              <a:t>，为感知和交互任务提供了丰富的零件级标注。 他们提出了一种用于领域泛化的 </a:t>
            </a:r>
            <a:r>
              <a:rPr lang="en-US" altLang="zh-CN" sz="1600" dirty="0"/>
              <a:t>3D </a:t>
            </a:r>
            <a:r>
              <a:rPr lang="zh-CN" altLang="en-US" sz="1600" dirty="0"/>
              <a:t>零件分割和姿态估计的管道，该管道可以很好地推广到模拟器和现实世界中未见过的物体类别</a:t>
            </a:r>
            <a:endParaRPr lang="en-US" altLang="zh-CN" sz="1600" dirty="0"/>
          </a:p>
          <a:p>
            <a:pPr lvl="1"/>
            <a:r>
              <a:rPr lang="en-US" altLang="zh-CN" sz="1600" dirty="0" err="1"/>
              <a:t>SemGrasp</a:t>
            </a:r>
            <a:r>
              <a:rPr lang="en-US" altLang="zh-CN" sz="1600" dirty="0"/>
              <a:t> </a:t>
            </a:r>
            <a:r>
              <a:rPr lang="zh-CN" altLang="en-US" sz="1600" dirty="0"/>
              <a:t>构建了一个大规模抓取文本对齐数据集 </a:t>
            </a:r>
            <a:r>
              <a:rPr lang="en-US" altLang="zh-CN" sz="1600" dirty="0" err="1"/>
              <a:t>CapGrasp</a:t>
            </a:r>
            <a:r>
              <a:rPr lang="zh-CN" altLang="en-US" sz="1600" dirty="0"/>
              <a:t>，这是一个来自虚拟环境的语义丰富的灵巧手抓取数据集</a:t>
            </a:r>
            <a:endParaRPr lang="en-US" sz="1600" dirty="0"/>
          </a:p>
        </p:txBody>
      </p:sp>
    </p:spTree>
    <p:extLst>
      <p:ext uri="{BB962C8B-B14F-4D97-AF65-F5344CB8AC3E}">
        <p14:creationId xmlns:p14="http://schemas.microsoft.com/office/powerpoint/2010/main" val="242483637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05A2584E-5314-64AF-5167-B24ECAC0EF9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62" name="矩形 61">
            <a:hlinkClick r:id="rId32" action="ppaction://hlinksldjump"/>
            <a:extLst>
              <a:ext uri="{FF2B5EF4-FFF2-40B4-BE49-F238E27FC236}">
                <a16:creationId xmlns:a16="http://schemas.microsoft.com/office/drawing/2014/main" id="{DD0D0665-EE14-EC3B-3D1F-5F674C360C24}"/>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61" name="矩形 60">
            <a:hlinkClick r:id="rId32" action="ppaction://hlinksldjump"/>
            <a:extLst>
              <a:ext uri="{FF2B5EF4-FFF2-40B4-BE49-F238E27FC236}">
                <a16:creationId xmlns:a16="http://schemas.microsoft.com/office/drawing/2014/main" id="{BD69082B-37BA-A577-ACCE-07FB9F3564D8}"/>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0" name="矩形 59">
            <a:hlinkClick r:id="rId33" action="ppaction://hlinksldjump"/>
            <a:extLst>
              <a:ext uri="{FF2B5EF4-FFF2-40B4-BE49-F238E27FC236}">
                <a16:creationId xmlns:a16="http://schemas.microsoft.com/office/drawing/2014/main" id="{15884456-5625-F75F-8B19-185DA60CDFF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59" name="矩形 58">
            <a:hlinkClick r:id="rId33" action="ppaction://hlinksldjump"/>
            <a:extLst>
              <a:ext uri="{FF2B5EF4-FFF2-40B4-BE49-F238E27FC236}">
                <a16:creationId xmlns:a16="http://schemas.microsoft.com/office/drawing/2014/main" id="{A52CFA79-984B-51FB-2524-EA6BE473FC3C}"/>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58" name="矩形 57">
            <a:hlinkClick r:id="rId33" action="ppaction://hlinksldjump"/>
            <a:extLst>
              <a:ext uri="{FF2B5EF4-FFF2-40B4-BE49-F238E27FC236}">
                <a16:creationId xmlns:a16="http://schemas.microsoft.com/office/drawing/2014/main" id="{108AB14F-CA5F-7B8B-AE1A-E07F8BA6D028}"/>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7" name="矩形 56">
            <a:extLst>
              <a:ext uri="{FF2B5EF4-FFF2-40B4-BE49-F238E27FC236}">
                <a16:creationId xmlns:a16="http://schemas.microsoft.com/office/drawing/2014/main" id="{D753CDE6-82D3-BAD0-235B-23B7B6E44447}"/>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6" name="矩形 55">
            <a:hlinkClick r:id="rId34" action="ppaction://hlinksldjump"/>
            <a:extLst>
              <a:ext uri="{FF2B5EF4-FFF2-40B4-BE49-F238E27FC236}">
                <a16:creationId xmlns:a16="http://schemas.microsoft.com/office/drawing/2014/main" id="{47721AB3-C7BD-AFCC-C38A-205614112218}"/>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278</a:t>
            </a:r>
          </a:p>
        </p:txBody>
      </p:sp>
      <p:sp>
        <p:nvSpPr>
          <p:cNvPr id="55" name="矩形 54">
            <a:hlinkClick r:id="rId34" action="ppaction://hlinksldjump"/>
            <a:extLst>
              <a:ext uri="{FF2B5EF4-FFF2-40B4-BE49-F238E27FC236}">
                <a16:creationId xmlns:a16="http://schemas.microsoft.com/office/drawing/2014/main" id="{0587F61F-2532-EDCD-2D29-0249017F9171}"/>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54" name="矩形 53">
            <a:hlinkClick r:id="rId34" action="ppaction://hlinksldjump"/>
            <a:extLst>
              <a:ext uri="{FF2B5EF4-FFF2-40B4-BE49-F238E27FC236}">
                <a16:creationId xmlns:a16="http://schemas.microsoft.com/office/drawing/2014/main" id="{2E45766C-5903-C45F-920A-B4E888C89081}"/>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53" name="矩形 52">
            <a:hlinkClick r:id="rId35" action="ppaction://hlinksldjump"/>
            <a:extLst>
              <a:ext uri="{FF2B5EF4-FFF2-40B4-BE49-F238E27FC236}">
                <a16:creationId xmlns:a16="http://schemas.microsoft.com/office/drawing/2014/main" id="{DB6AFDD3-7E64-8AEC-690E-4571DD05C6BB}"/>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276</a:t>
            </a:r>
          </a:p>
        </p:txBody>
      </p:sp>
      <p:sp>
        <p:nvSpPr>
          <p:cNvPr id="52" name="矩形 51">
            <a:hlinkClick r:id="rId35" action="ppaction://hlinksldjump"/>
            <a:extLst>
              <a:ext uri="{FF2B5EF4-FFF2-40B4-BE49-F238E27FC236}">
                <a16:creationId xmlns:a16="http://schemas.microsoft.com/office/drawing/2014/main" id="{73BDA262-4D4B-98A7-8AAB-A7910C68CA69}"/>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51" name="矩形 50">
            <a:hlinkClick r:id="rId35" action="ppaction://hlinksldjump"/>
            <a:extLst>
              <a:ext uri="{FF2B5EF4-FFF2-40B4-BE49-F238E27FC236}">
                <a16:creationId xmlns:a16="http://schemas.microsoft.com/office/drawing/2014/main" id="{852E1503-9ED8-9FB3-87E6-34C29E2A251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50" name="矩形 49">
            <a:hlinkClick r:id="rId36" action="ppaction://hlinksldjump"/>
            <a:extLst>
              <a:ext uri="{FF2B5EF4-FFF2-40B4-BE49-F238E27FC236}">
                <a16:creationId xmlns:a16="http://schemas.microsoft.com/office/drawing/2014/main" id="{299626BB-23AD-0673-0293-796A0357516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274</a:t>
            </a:r>
          </a:p>
        </p:txBody>
      </p:sp>
      <p:sp>
        <p:nvSpPr>
          <p:cNvPr id="49" name="矩形 48">
            <a:hlinkClick r:id="rId36" action="ppaction://hlinksldjump"/>
            <a:extLst>
              <a:ext uri="{FF2B5EF4-FFF2-40B4-BE49-F238E27FC236}">
                <a16:creationId xmlns:a16="http://schemas.microsoft.com/office/drawing/2014/main" id="{7C0EDF5C-4209-8CA0-399F-584FC2096995}"/>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48" name="矩形 47">
            <a:hlinkClick r:id="rId36" action="ppaction://hlinksldjump"/>
            <a:extLst>
              <a:ext uri="{FF2B5EF4-FFF2-40B4-BE49-F238E27FC236}">
                <a16:creationId xmlns:a16="http://schemas.microsoft.com/office/drawing/2014/main" id="{14F37202-5518-502F-1703-4CC4B7A370C8}"/>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7" name="矩形 46">
            <a:hlinkClick r:id="rId37" action="ppaction://hlinksldjump"/>
            <a:extLst>
              <a:ext uri="{FF2B5EF4-FFF2-40B4-BE49-F238E27FC236}">
                <a16:creationId xmlns:a16="http://schemas.microsoft.com/office/drawing/2014/main" id="{01CAEE46-D0E8-F4E0-E3B6-9123EDDC580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46" name="矩形 45">
            <a:hlinkClick r:id="rId37" action="ppaction://hlinksldjump"/>
            <a:extLst>
              <a:ext uri="{FF2B5EF4-FFF2-40B4-BE49-F238E27FC236}">
                <a16:creationId xmlns:a16="http://schemas.microsoft.com/office/drawing/2014/main" id="{2E01C649-12E4-208F-0507-AC7BEA5D214C}"/>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5" name="矩形 44">
            <a:hlinkClick r:id="rId37" action="ppaction://hlinksldjump"/>
            <a:extLst>
              <a:ext uri="{FF2B5EF4-FFF2-40B4-BE49-F238E27FC236}">
                <a16:creationId xmlns:a16="http://schemas.microsoft.com/office/drawing/2014/main" id="{B749F27E-21D6-4B4C-65C8-898A37DFC6CB}"/>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4" name="矩形 43">
            <a:hlinkClick r:id="rId38" action="ppaction://hlinksldjump"/>
            <a:extLst>
              <a:ext uri="{FF2B5EF4-FFF2-40B4-BE49-F238E27FC236}">
                <a16:creationId xmlns:a16="http://schemas.microsoft.com/office/drawing/2014/main" id="{DE7C59F3-96C0-C782-D752-4A5838A49B2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43" name="矩形 42">
            <a:hlinkClick r:id="rId38" action="ppaction://hlinksldjump"/>
            <a:extLst>
              <a:ext uri="{FF2B5EF4-FFF2-40B4-BE49-F238E27FC236}">
                <a16:creationId xmlns:a16="http://schemas.microsoft.com/office/drawing/2014/main" id="{07474E54-7AC7-5677-7ABC-5987FE3BAB8B}"/>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42" name="矩形 41">
            <a:hlinkClick r:id="rId38" action="ppaction://hlinksldjump"/>
            <a:extLst>
              <a:ext uri="{FF2B5EF4-FFF2-40B4-BE49-F238E27FC236}">
                <a16:creationId xmlns:a16="http://schemas.microsoft.com/office/drawing/2014/main" id="{8CDF2C69-C519-3A24-A48C-3A3861BC1AE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39" action="ppaction://hlinksldjump"/>
            <a:extLst>
              <a:ext uri="{FF2B5EF4-FFF2-40B4-BE49-F238E27FC236}">
                <a16:creationId xmlns:a16="http://schemas.microsoft.com/office/drawing/2014/main" id="{6C3597FE-2CF9-9D1F-BD57-7BE91B6ED9F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40" name="矩形 39">
            <a:hlinkClick r:id="rId39" action="ppaction://hlinksldjump"/>
            <a:extLst>
              <a:ext uri="{FF2B5EF4-FFF2-40B4-BE49-F238E27FC236}">
                <a16:creationId xmlns:a16="http://schemas.microsoft.com/office/drawing/2014/main" id="{8617B037-2970-BF08-AB88-70FBB1186E8D}"/>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39" name="矩形 38">
            <a:hlinkClick r:id="rId39" action="ppaction://hlinksldjump"/>
            <a:extLst>
              <a:ext uri="{FF2B5EF4-FFF2-40B4-BE49-F238E27FC236}">
                <a16:creationId xmlns:a16="http://schemas.microsoft.com/office/drawing/2014/main" id="{F6A698B6-5DF1-9191-1C2E-43A27052640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3B700983-0A03-0791-55CC-39A67593FB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37" name="矩形 36">
            <a:hlinkClick r:id="rId40" action="ppaction://hlinksldjump"/>
            <a:extLst>
              <a:ext uri="{FF2B5EF4-FFF2-40B4-BE49-F238E27FC236}">
                <a16:creationId xmlns:a16="http://schemas.microsoft.com/office/drawing/2014/main" id="{09D376D2-DF76-39F7-BA82-579D835B55A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5E86D82D-8A7E-CF04-1BAC-FA27DA7798A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6051B7C9-2C1E-9033-1CF6-A6BB030250DB}"/>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58926716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4FFCCD3-4E0C-C4A0-E619-4DDE969ADA5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34FFCCD3-4E0C-C4A0-E619-4DDE969ADA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52742" y="4437736"/>
            <a:ext cx="10515600" cy="2345821"/>
          </a:xfrm>
        </p:spPr>
        <p:txBody>
          <a:bodyPr>
            <a:noAutofit/>
          </a:bodyPr>
          <a:lstStyle/>
          <a:p>
            <a:r>
              <a:rPr lang="zh-CN" altLang="en-US" sz="2000" dirty="0"/>
              <a:t>五种实现模拟到真实差距的管道</a:t>
            </a:r>
          </a:p>
          <a:p>
            <a:r>
              <a:rPr lang="zh-CN" altLang="en-US" sz="2000" dirty="0"/>
              <a:t>“</a:t>
            </a:r>
            <a:r>
              <a:rPr lang="en-US" altLang="zh-CN" sz="2000" dirty="0"/>
              <a:t>Real2Sim2Real” </a:t>
            </a:r>
            <a:r>
              <a:rPr lang="zh-CN" altLang="en-US" sz="2000" dirty="0"/>
              <a:t>通过重建真实场景来缩小差距</a:t>
            </a:r>
          </a:p>
          <a:p>
            <a:r>
              <a:rPr lang="zh-CN" altLang="en-US" sz="2000" dirty="0"/>
              <a:t>“</a:t>
            </a:r>
            <a:r>
              <a:rPr lang="en-US" altLang="zh-CN" sz="2000" dirty="0"/>
              <a:t>TRANSIC” </a:t>
            </a:r>
            <a:r>
              <a:rPr lang="zh-CN" altLang="en-US" sz="2000" dirty="0"/>
              <a:t>通过人工校正干预来弥补模拟到真实的转移差距</a:t>
            </a:r>
          </a:p>
          <a:p>
            <a:r>
              <a:rPr lang="zh-CN" altLang="en-US" sz="2000" dirty="0"/>
              <a:t>“领域随机化” 通过模拟环境多样性来增强模型迁移适应性</a:t>
            </a:r>
          </a:p>
          <a:p>
            <a:r>
              <a:rPr lang="zh-CN" altLang="en-US" sz="2000" dirty="0"/>
              <a:t>“系统辨识” 提高了模拟到真实环境的相似性，从而减轻了模拟真实差距</a:t>
            </a:r>
          </a:p>
          <a:p>
            <a:r>
              <a:rPr lang="zh-CN" altLang="en-US" sz="2000" dirty="0"/>
              <a:t>“</a:t>
            </a:r>
            <a:r>
              <a:rPr lang="en-US" altLang="zh-CN" sz="2000" dirty="0"/>
              <a:t>Lang4Sim2Real” </a:t>
            </a:r>
            <a:r>
              <a:rPr lang="zh-CN" altLang="en-US" sz="2000" dirty="0"/>
              <a:t>使用自然语言来连接两个领域，学习不变的图像表示并减少视觉差距</a:t>
            </a:r>
            <a:endParaRPr lang="en-US" sz="2000" dirty="0"/>
          </a:p>
        </p:txBody>
      </p:sp>
      <p:pic>
        <p:nvPicPr>
          <p:cNvPr id="11" name="图片 10">
            <a:extLst>
              <a:ext uri="{FF2B5EF4-FFF2-40B4-BE49-F238E27FC236}">
                <a16:creationId xmlns:a16="http://schemas.microsoft.com/office/drawing/2014/main" id="{B28A17AF-863C-EED7-0115-DBAF2E93DD1C}"/>
              </a:ext>
            </a:extLst>
          </p:cNvPr>
          <p:cNvPicPr>
            <a:picLocks noChangeAspect="1"/>
          </p:cNvPicPr>
          <p:nvPr/>
        </p:nvPicPr>
        <p:blipFill>
          <a:blip r:embed="rId5"/>
          <a:stretch>
            <a:fillRect/>
          </a:stretch>
        </p:blipFill>
        <p:spPr>
          <a:xfrm>
            <a:off x="0" y="1428950"/>
            <a:ext cx="12192000" cy="3008786"/>
          </a:xfrm>
          <a:prstGeom prst="rect">
            <a:avLst/>
          </a:prstGeom>
        </p:spPr>
      </p:pic>
    </p:spTree>
    <p:extLst>
      <p:ext uri="{BB962C8B-B14F-4D97-AF65-F5344CB8AC3E}">
        <p14:creationId xmlns:p14="http://schemas.microsoft.com/office/powerpoint/2010/main" val="2069755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B2438F-D581-234F-B936-14CCD21231A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A3B2438F-D581-234F-B936-14CCD21231A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具身模拟器对于具身 </a:t>
            </a:r>
            <a:r>
              <a:rPr lang="en-US" altLang="zh-CN" dirty="0"/>
              <a:t>AI </a:t>
            </a:r>
            <a:r>
              <a:rPr lang="zh-CN" altLang="en-US" dirty="0"/>
              <a:t>至关重要，因为它们提供成本效益高的实验，通过模拟潜在的危险场景来确保安全，可扩展性以适应各种环境中的测试，快速原型制作能力，更广泛的研究社区的可访问性，用于精确研究的受控环境，用于训练和评估的数据生成以及用于算法比较的标准化基准。 为了使 智能体 能够与环境交互，有必要构建一个逼真的模拟环境。 这需要考虑环境的物理特性、物体的属性及其相互作用</a:t>
            </a:r>
            <a:endParaRPr lang="en-US" dirty="0"/>
          </a:p>
        </p:txBody>
      </p:sp>
    </p:spTree>
    <p:extLst>
      <p:ext uri="{BB962C8B-B14F-4D97-AF65-F5344CB8AC3E}">
        <p14:creationId xmlns:p14="http://schemas.microsoft.com/office/powerpoint/2010/main" val="170793975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最近，已经引入了几种仿真到真实的范式，以通过在模拟环境中进行大量学习，然后迁移到现实世界环境，来缓解对大量且昂贵的现实世界演示数据的需求。 本节概述了用于仿真到真实迁移的五种范式</a:t>
            </a:r>
            <a:endParaRPr lang="en-US" dirty="0"/>
          </a:p>
        </p:txBody>
      </p:sp>
    </p:spTree>
    <p:extLst>
      <p:ext uri="{BB962C8B-B14F-4D97-AF65-F5344CB8AC3E}">
        <p14:creationId xmlns:p14="http://schemas.microsoft.com/office/powerpoint/2010/main" val="171094463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Paradigms——Real2Sim2real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Real2Sim2real </a:t>
            </a:r>
            <a:r>
              <a:rPr lang="zh-CN" altLang="en-US" dirty="0"/>
              <a:t>通过利用在“数字孪生”模拟环境中训练的强化学习 </a:t>
            </a:r>
            <a:r>
              <a:rPr lang="en-US" altLang="zh-CN" dirty="0"/>
              <a:t>(RL)</a:t>
            </a:r>
            <a:r>
              <a:rPr lang="zh-CN" altLang="en-US" dirty="0"/>
              <a:t>，增强了现实世界场景中的模仿学习。 此方法涉及在模拟中通过广泛的 </a:t>
            </a:r>
            <a:r>
              <a:rPr lang="en-US" altLang="zh-CN" dirty="0"/>
              <a:t>RL </a:t>
            </a:r>
            <a:r>
              <a:rPr lang="zh-CN" altLang="en-US" dirty="0"/>
              <a:t>来增强策略，然后将这些策略转移到现实世界以解决数据稀缺并实现有效的机器人操作模仿学习。 最初，</a:t>
            </a:r>
            <a:r>
              <a:rPr lang="en-US" altLang="zh-CN" dirty="0" err="1"/>
              <a:t>NeRF</a:t>
            </a:r>
            <a:r>
              <a:rPr lang="en-US" altLang="zh-CN" dirty="0"/>
              <a:t> </a:t>
            </a:r>
            <a:r>
              <a:rPr lang="zh-CN" altLang="en-US" dirty="0"/>
              <a:t>和 </a:t>
            </a:r>
            <a:r>
              <a:rPr lang="en-US" altLang="zh-CN" dirty="0"/>
              <a:t>VR </a:t>
            </a:r>
            <a:r>
              <a:rPr lang="zh-CN" altLang="en-US" dirty="0"/>
              <a:t>用于场景扫描和重建，重建的场景资产被导入模拟器以实现真实到模拟的保真度。 随后，模拟中的强化学习微调了从现实世界中收集的稀疏专家演示中得出的初始策略。 最后，优化后的策略被转移到现实世界环境中</a:t>
            </a:r>
            <a:endParaRPr lang="en-US" dirty="0"/>
          </a:p>
        </p:txBody>
      </p:sp>
    </p:spTree>
    <p:extLst>
      <p:ext uri="{BB962C8B-B14F-4D97-AF65-F5344CB8AC3E}">
        <p14:creationId xmlns:p14="http://schemas.microsoft.com/office/powerpoint/2010/main" val="353890097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Paradigms——TRANSIC</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TRANSIC </a:t>
            </a:r>
            <a:r>
              <a:rPr lang="zh-CN" altLang="en-US" dirty="0"/>
              <a:t>通过允许实时的人工干预来纠正现实世界场景中的机器人行为，缩小了模拟到现实之间的差距。 它通过几个步骤来增强模拟到现实的转移性能：首先，机器人使用强化学习在模拟环境中建立基础策略。 然后，这些策略被应用于真实机器人，当发生错误时，人类通过远程控制实时干预和纠正行为。 从这些干预中收集的数据用于训练一个残差策略。 整合基础策略和残差策略确保了模拟到现实转移后，在现实世界应用中更平滑的轨迹。 这种方法显著减少了对现实世界数据收集的需求，从而在实现有效的模拟到现实转移的同时减轻了负担</a:t>
            </a:r>
            <a:endParaRPr lang="en-US" altLang="zh-CN" dirty="0"/>
          </a:p>
        </p:txBody>
      </p:sp>
    </p:spTree>
    <p:extLst>
      <p:ext uri="{BB962C8B-B14F-4D97-AF65-F5344CB8AC3E}">
        <p14:creationId xmlns:p14="http://schemas.microsoft.com/office/powerpoint/2010/main" val="12855917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Paradigms——Domain Randomization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领域随机化通过在模拟过程中引入参数随机化，增强了在模拟环境中训练的模型对现实世界场景的泛化能力。 虽然模拟和真实环境都涉及通过相机获取的视觉图像进行感知，但物体摩擦和光泽等差异使得精确模拟变得具有挑战性。 在模拟训练期间随机化参数涵盖了广泛的条件，可能包括可能在现实世界环境中出现的变化。 这种方法提高了训练模型的鲁棒性，使其能够从模拟部署到真实环境</a:t>
            </a:r>
            <a:endParaRPr lang="en-US" dirty="0"/>
          </a:p>
        </p:txBody>
      </p:sp>
    </p:spTree>
    <p:extLst>
      <p:ext uri="{BB962C8B-B14F-4D97-AF65-F5344CB8AC3E}">
        <p14:creationId xmlns:p14="http://schemas.microsoft.com/office/powerpoint/2010/main" val="422638898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Paradigms——System Identification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系统辨识在现实世界环境中构建了物理场景的精确数学模型，包括动力学和视觉渲染等参数。 它旨在使模拟环境更接近现实世界环境，促进在模拟中训练的模型平滑地过渡到真实环境</a:t>
            </a:r>
            <a:endParaRPr lang="en-US" dirty="0"/>
          </a:p>
        </p:txBody>
      </p:sp>
    </p:spTree>
    <p:extLst>
      <p:ext uri="{BB962C8B-B14F-4D97-AF65-F5344CB8AC3E}">
        <p14:creationId xmlns:p14="http://schemas.microsoft.com/office/powerpoint/2010/main" val="91743106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Paradigms——Lang4sim2real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Lang4sim2real </a:t>
            </a:r>
            <a:r>
              <a:rPr lang="zh-CN" altLang="en-US" dirty="0"/>
              <a:t>使用自然语言作为桥梁来解决模拟到现实之间的差距，通过使用图像的文本描述作为跨域统一信号。 这种方法有助于学习领域不变的图像表示，从而提高跨模拟和真实环境的泛化性能。 首先，在标注有跨领域语言描述的图像数据上预训练编码器。 随后，使用领域不变的表示，训练一个多领域、多任务的语言条件行为克隆策略。 这种方法通过来自丰富模拟数据的额外信息来弥补真实世界数据稀缺的不足，从而增强了模拟到真实世界的迁移</a:t>
            </a:r>
            <a:endParaRPr lang="en-US" dirty="0"/>
          </a:p>
        </p:txBody>
      </p:sp>
    </p:spTree>
    <p:extLst>
      <p:ext uri="{BB962C8B-B14F-4D97-AF65-F5344CB8AC3E}">
        <p14:creationId xmlns:p14="http://schemas.microsoft.com/office/powerpoint/2010/main" val="96279786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5AA66851-8B4C-ADE5-341B-A09261C3A07B}"/>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62" name="矩形 61">
            <a:hlinkClick r:id="rId32" action="ppaction://hlinksldjump"/>
            <a:extLst>
              <a:ext uri="{FF2B5EF4-FFF2-40B4-BE49-F238E27FC236}">
                <a16:creationId xmlns:a16="http://schemas.microsoft.com/office/drawing/2014/main" id="{18CCA864-43F2-6F84-98F3-B51FB98476BF}"/>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61" name="矩形 60">
            <a:hlinkClick r:id="rId32" action="ppaction://hlinksldjump"/>
            <a:extLst>
              <a:ext uri="{FF2B5EF4-FFF2-40B4-BE49-F238E27FC236}">
                <a16:creationId xmlns:a16="http://schemas.microsoft.com/office/drawing/2014/main" id="{19F4F045-8473-24F2-22F6-2358379AE6B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0" name="矩形 59">
            <a:hlinkClick r:id="rId33" action="ppaction://hlinksldjump"/>
            <a:extLst>
              <a:ext uri="{FF2B5EF4-FFF2-40B4-BE49-F238E27FC236}">
                <a16:creationId xmlns:a16="http://schemas.microsoft.com/office/drawing/2014/main" id="{77DFCC29-E348-90A3-71DA-2133D21341B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294</a:t>
            </a:r>
          </a:p>
        </p:txBody>
      </p:sp>
      <p:sp>
        <p:nvSpPr>
          <p:cNvPr id="59" name="矩形 58">
            <a:hlinkClick r:id="rId33" action="ppaction://hlinksldjump"/>
            <a:extLst>
              <a:ext uri="{FF2B5EF4-FFF2-40B4-BE49-F238E27FC236}">
                <a16:creationId xmlns:a16="http://schemas.microsoft.com/office/drawing/2014/main" id="{A6BD04CB-EB55-F18A-72E4-AEA8788AB4EF}"/>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58" name="矩形 57">
            <a:hlinkClick r:id="rId33" action="ppaction://hlinksldjump"/>
            <a:extLst>
              <a:ext uri="{FF2B5EF4-FFF2-40B4-BE49-F238E27FC236}">
                <a16:creationId xmlns:a16="http://schemas.microsoft.com/office/drawing/2014/main" id="{E5CAAE25-0C63-B780-F004-BF02DF3E96A1}"/>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57" name="矩形 56">
            <a:hlinkClick r:id="rId34" action="ppaction://hlinksldjump"/>
            <a:extLst>
              <a:ext uri="{FF2B5EF4-FFF2-40B4-BE49-F238E27FC236}">
                <a16:creationId xmlns:a16="http://schemas.microsoft.com/office/drawing/2014/main" id="{606B95CE-409E-B924-0611-06947C82EAD8}"/>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292</a:t>
            </a:r>
          </a:p>
        </p:txBody>
      </p:sp>
      <p:sp>
        <p:nvSpPr>
          <p:cNvPr id="56" name="矩形 55">
            <a:hlinkClick r:id="rId34" action="ppaction://hlinksldjump"/>
            <a:extLst>
              <a:ext uri="{FF2B5EF4-FFF2-40B4-BE49-F238E27FC236}">
                <a16:creationId xmlns:a16="http://schemas.microsoft.com/office/drawing/2014/main" id="{176F8A53-CF1C-0060-A0A1-CDF339BAF52E}"/>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55" name="矩形 54">
            <a:hlinkClick r:id="rId34" action="ppaction://hlinksldjump"/>
            <a:extLst>
              <a:ext uri="{FF2B5EF4-FFF2-40B4-BE49-F238E27FC236}">
                <a16:creationId xmlns:a16="http://schemas.microsoft.com/office/drawing/2014/main" id="{AB3EB4EF-4549-E99F-4B38-CC331CCE6ECD}"/>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54" name="矩形 53">
            <a:hlinkClick r:id="rId35" action="ppaction://hlinksldjump"/>
            <a:extLst>
              <a:ext uri="{FF2B5EF4-FFF2-40B4-BE49-F238E27FC236}">
                <a16:creationId xmlns:a16="http://schemas.microsoft.com/office/drawing/2014/main" id="{49179CA6-85BD-7FD8-7F8A-F60BB6AD99B3}"/>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290</a:t>
            </a:r>
          </a:p>
        </p:txBody>
      </p:sp>
      <p:sp>
        <p:nvSpPr>
          <p:cNvPr id="53" name="矩形 52">
            <a:hlinkClick r:id="rId35" action="ppaction://hlinksldjump"/>
            <a:extLst>
              <a:ext uri="{FF2B5EF4-FFF2-40B4-BE49-F238E27FC236}">
                <a16:creationId xmlns:a16="http://schemas.microsoft.com/office/drawing/2014/main" id="{80B51450-B369-0CA3-A2A0-BFF87CE08194}"/>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52" name="矩形 51">
            <a:hlinkClick r:id="rId35" action="ppaction://hlinksldjump"/>
            <a:extLst>
              <a:ext uri="{FF2B5EF4-FFF2-40B4-BE49-F238E27FC236}">
                <a16:creationId xmlns:a16="http://schemas.microsoft.com/office/drawing/2014/main" id="{4BAC1D8B-E61D-9249-AC31-D20080C28BD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51" name="矩形 50">
            <a:hlinkClick r:id="rId36" action="ppaction://hlinksldjump"/>
            <a:extLst>
              <a:ext uri="{FF2B5EF4-FFF2-40B4-BE49-F238E27FC236}">
                <a16:creationId xmlns:a16="http://schemas.microsoft.com/office/drawing/2014/main" id="{54408DAE-E5BA-7075-3172-515B722481B0}"/>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288</a:t>
            </a:r>
          </a:p>
        </p:txBody>
      </p:sp>
      <p:sp>
        <p:nvSpPr>
          <p:cNvPr id="50" name="矩形 49">
            <a:hlinkClick r:id="rId36" action="ppaction://hlinksldjump"/>
            <a:extLst>
              <a:ext uri="{FF2B5EF4-FFF2-40B4-BE49-F238E27FC236}">
                <a16:creationId xmlns:a16="http://schemas.microsoft.com/office/drawing/2014/main" id="{A65EB2FA-DCF2-CCF5-AF1B-278A95657E4D}"/>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9" name="矩形 48">
            <a:hlinkClick r:id="rId36" action="ppaction://hlinksldjump"/>
            <a:extLst>
              <a:ext uri="{FF2B5EF4-FFF2-40B4-BE49-F238E27FC236}">
                <a16:creationId xmlns:a16="http://schemas.microsoft.com/office/drawing/2014/main" id="{260F1D55-AC31-0211-5D0D-8A2D040171EB}"/>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48" name="矩形 47">
            <a:extLst>
              <a:ext uri="{FF2B5EF4-FFF2-40B4-BE49-F238E27FC236}">
                <a16:creationId xmlns:a16="http://schemas.microsoft.com/office/drawing/2014/main" id="{2223E4E9-77F2-FC45-6A82-CED0339172F5}"/>
              </a:ext>
            </a:extLst>
          </p:cNvPr>
          <p:cNvSpPr/>
          <p:nvPr>
            <p:custDataLst>
              <p:tags r:id="rId17"/>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7" name="矩形 46">
            <a:hlinkClick r:id="rId37" action="ppaction://hlinksldjump"/>
            <a:extLst>
              <a:ext uri="{FF2B5EF4-FFF2-40B4-BE49-F238E27FC236}">
                <a16:creationId xmlns:a16="http://schemas.microsoft.com/office/drawing/2014/main" id="{A4209FDB-A6C0-33AA-1E2F-DA8939315E2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46" name="矩形 45">
            <a:hlinkClick r:id="rId37" action="ppaction://hlinksldjump"/>
            <a:extLst>
              <a:ext uri="{FF2B5EF4-FFF2-40B4-BE49-F238E27FC236}">
                <a16:creationId xmlns:a16="http://schemas.microsoft.com/office/drawing/2014/main" id="{214D4DEA-546E-DCC6-0ED7-1402B63A6FF2}"/>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45" name="矩形 44">
            <a:hlinkClick r:id="rId37" action="ppaction://hlinksldjump"/>
            <a:extLst>
              <a:ext uri="{FF2B5EF4-FFF2-40B4-BE49-F238E27FC236}">
                <a16:creationId xmlns:a16="http://schemas.microsoft.com/office/drawing/2014/main" id="{13572BA5-8CF9-5A1D-2A55-8EF3064B02B4}"/>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4" name="矩形 43">
            <a:hlinkClick r:id="rId38" action="ppaction://hlinksldjump"/>
            <a:extLst>
              <a:ext uri="{FF2B5EF4-FFF2-40B4-BE49-F238E27FC236}">
                <a16:creationId xmlns:a16="http://schemas.microsoft.com/office/drawing/2014/main" id="{D66707AB-D11A-A0D0-B9FF-83B0AD017E3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43" name="矩形 42">
            <a:hlinkClick r:id="rId38" action="ppaction://hlinksldjump"/>
            <a:extLst>
              <a:ext uri="{FF2B5EF4-FFF2-40B4-BE49-F238E27FC236}">
                <a16:creationId xmlns:a16="http://schemas.microsoft.com/office/drawing/2014/main" id="{68146E1E-CDC2-ED74-4359-856462C8681D}"/>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42" name="矩形 41">
            <a:hlinkClick r:id="rId38" action="ppaction://hlinksldjump"/>
            <a:extLst>
              <a:ext uri="{FF2B5EF4-FFF2-40B4-BE49-F238E27FC236}">
                <a16:creationId xmlns:a16="http://schemas.microsoft.com/office/drawing/2014/main" id="{B3FEB823-2F70-09EA-DDE1-782B60214DD4}"/>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39" action="ppaction://hlinksldjump"/>
            <a:extLst>
              <a:ext uri="{FF2B5EF4-FFF2-40B4-BE49-F238E27FC236}">
                <a16:creationId xmlns:a16="http://schemas.microsoft.com/office/drawing/2014/main" id="{DC2D2BDE-CE3A-12FB-5700-5348FE44D2F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40" name="矩形 39">
            <a:hlinkClick r:id="rId39" action="ppaction://hlinksldjump"/>
            <a:extLst>
              <a:ext uri="{FF2B5EF4-FFF2-40B4-BE49-F238E27FC236}">
                <a16:creationId xmlns:a16="http://schemas.microsoft.com/office/drawing/2014/main" id="{1A4665AE-D194-E7BF-1E88-07C7B9D90E0C}"/>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39" name="矩形 38">
            <a:hlinkClick r:id="rId39" action="ppaction://hlinksldjump"/>
            <a:extLst>
              <a:ext uri="{FF2B5EF4-FFF2-40B4-BE49-F238E27FC236}">
                <a16:creationId xmlns:a16="http://schemas.microsoft.com/office/drawing/2014/main" id="{36774A7A-00D0-9DBA-E3A5-FDE9FE57FAC6}"/>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07F41560-0EEA-4962-F1EB-AE8990A0649B}"/>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37" name="矩形 36">
            <a:hlinkClick r:id="rId40" action="ppaction://hlinksldjump"/>
            <a:extLst>
              <a:ext uri="{FF2B5EF4-FFF2-40B4-BE49-F238E27FC236}">
                <a16:creationId xmlns:a16="http://schemas.microsoft.com/office/drawing/2014/main" id="{10C6E75E-5451-5FD9-D49F-D81C9A4A6AEC}"/>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2C17079A-A744-CD4C-DC4E-7A12CC5637D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A8AED278-885E-0ACD-213A-30A9739390B1}"/>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730787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B9AABEF-777F-D941-825D-BA38233C04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B9AABEF-777F-D941-825D-BA38233C04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CD5E4A90-24B3-202E-7CC1-C2F6AB037C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8470" y="1294914"/>
            <a:ext cx="6995060" cy="4268172"/>
          </a:xfrm>
          <a:prstGeom prst="rect">
            <a:avLst/>
          </a:prstGeom>
        </p:spPr>
      </p:pic>
    </p:spTree>
    <p:extLst>
      <p:ext uri="{BB962C8B-B14F-4D97-AF65-F5344CB8AC3E}">
        <p14:creationId xmlns:p14="http://schemas.microsoft.com/office/powerpoint/2010/main" val="351524023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B5EAA680-A883-E380-4AD6-BB06F590501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62" name="矩形 61">
            <a:hlinkClick r:id="rId32" action="ppaction://hlinksldjump"/>
            <a:extLst>
              <a:ext uri="{FF2B5EF4-FFF2-40B4-BE49-F238E27FC236}">
                <a16:creationId xmlns:a16="http://schemas.microsoft.com/office/drawing/2014/main" id="{B63961E8-B059-064F-11FC-E4891E5ADDF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61" name="矩形 60">
            <a:hlinkClick r:id="rId32" action="ppaction://hlinksldjump"/>
            <a:extLst>
              <a:ext uri="{FF2B5EF4-FFF2-40B4-BE49-F238E27FC236}">
                <a16:creationId xmlns:a16="http://schemas.microsoft.com/office/drawing/2014/main" id="{970AD959-C3AA-00AF-2630-06BE44B15B5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0" name="矩形 59">
            <a:hlinkClick r:id="rId33" action="ppaction://hlinksldjump"/>
            <a:extLst>
              <a:ext uri="{FF2B5EF4-FFF2-40B4-BE49-F238E27FC236}">
                <a16:creationId xmlns:a16="http://schemas.microsoft.com/office/drawing/2014/main" id="{AF2601CB-5460-E928-6465-2AC01C75604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294</a:t>
            </a:r>
          </a:p>
        </p:txBody>
      </p:sp>
      <p:sp>
        <p:nvSpPr>
          <p:cNvPr id="59" name="矩形 58">
            <a:hlinkClick r:id="rId33" action="ppaction://hlinksldjump"/>
            <a:extLst>
              <a:ext uri="{FF2B5EF4-FFF2-40B4-BE49-F238E27FC236}">
                <a16:creationId xmlns:a16="http://schemas.microsoft.com/office/drawing/2014/main" id="{30FEC1A9-F435-393F-7CFD-EC791DF5C957}"/>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58" name="矩形 57">
            <a:hlinkClick r:id="rId33" action="ppaction://hlinksldjump"/>
            <a:extLst>
              <a:ext uri="{FF2B5EF4-FFF2-40B4-BE49-F238E27FC236}">
                <a16:creationId xmlns:a16="http://schemas.microsoft.com/office/drawing/2014/main" id="{3007207C-2FAA-E341-0D1C-CB95E2A1E314}"/>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57" name="矩形 56">
            <a:hlinkClick r:id="rId34" action="ppaction://hlinksldjump"/>
            <a:extLst>
              <a:ext uri="{FF2B5EF4-FFF2-40B4-BE49-F238E27FC236}">
                <a16:creationId xmlns:a16="http://schemas.microsoft.com/office/drawing/2014/main" id="{C1A5E371-C780-51CF-AF8C-8AFFDA7E094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292</a:t>
            </a:r>
          </a:p>
        </p:txBody>
      </p:sp>
      <p:sp>
        <p:nvSpPr>
          <p:cNvPr id="56" name="矩形 55">
            <a:hlinkClick r:id="rId34" action="ppaction://hlinksldjump"/>
            <a:extLst>
              <a:ext uri="{FF2B5EF4-FFF2-40B4-BE49-F238E27FC236}">
                <a16:creationId xmlns:a16="http://schemas.microsoft.com/office/drawing/2014/main" id="{71E038F6-ED0A-BFBA-B1EB-6AADE984389D}"/>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55" name="矩形 54">
            <a:hlinkClick r:id="rId34" action="ppaction://hlinksldjump"/>
            <a:extLst>
              <a:ext uri="{FF2B5EF4-FFF2-40B4-BE49-F238E27FC236}">
                <a16:creationId xmlns:a16="http://schemas.microsoft.com/office/drawing/2014/main" id="{197F2165-2EE4-1F23-41D0-48A93C1DB7D4}"/>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54" name="矩形 53">
            <a:hlinkClick r:id="rId35" action="ppaction://hlinksldjump"/>
            <a:extLst>
              <a:ext uri="{FF2B5EF4-FFF2-40B4-BE49-F238E27FC236}">
                <a16:creationId xmlns:a16="http://schemas.microsoft.com/office/drawing/2014/main" id="{B9B99ABE-ABF1-7E7A-477F-21213CA4151D}"/>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290</a:t>
            </a:r>
          </a:p>
        </p:txBody>
      </p:sp>
      <p:sp>
        <p:nvSpPr>
          <p:cNvPr id="53" name="矩形 52">
            <a:hlinkClick r:id="rId35" action="ppaction://hlinksldjump"/>
            <a:extLst>
              <a:ext uri="{FF2B5EF4-FFF2-40B4-BE49-F238E27FC236}">
                <a16:creationId xmlns:a16="http://schemas.microsoft.com/office/drawing/2014/main" id="{4F5DA8A6-9CF7-F450-DCD7-610DB96EBA76}"/>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52" name="矩形 51">
            <a:hlinkClick r:id="rId35" action="ppaction://hlinksldjump"/>
            <a:extLst>
              <a:ext uri="{FF2B5EF4-FFF2-40B4-BE49-F238E27FC236}">
                <a16:creationId xmlns:a16="http://schemas.microsoft.com/office/drawing/2014/main" id="{37A90034-BC61-354F-974E-B4851660F534}"/>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51" name="矩形 50">
            <a:extLst>
              <a:ext uri="{FF2B5EF4-FFF2-40B4-BE49-F238E27FC236}">
                <a16:creationId xmlns:a16="http://schemas.microsoft.com/office/drawing/2014/main" id="{030257A1-2EA0-A13D-DC67-A50A4D22EA38}"/>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0" name="矩形 49">
            <a:hlinkClick r:id="rId36" action="ppaction://hlinksldjump"/>
            <a:extLst>
              <a:ext uri="{FF2B5EF4-FFF2-40B4-BE49-F238E27FC236}">
                <a16:creationId xmlns:a16="http://schemas.microsoft.com/office/drawing/2014/main" id="{E663C0AF-51E6-BA32-BEE6-0C6DE3B10C5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288</a:t>
            </a:r>
          </a:p>
        </p:txBody>
      </p:sp>
      <p:sp>
        <p:nvSpPr>
          <p:cNvPr id="49" name="矩形 48">
            <a:hlinkClick r:id="rId36" action="ppaction://hlinksldjump"/>
            <a:extLst>
              <a:ext uri="{FF2B5EF4-FFF2-40B4-BE49-F238E27FC236}">
                <a16:creationId xmlns:a16="http://schemas.microsoft.com/office/drawing/2014/main" id="{67AE4217-15F5-C924-F8FB-EEA55900E16F}"/>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8" name="矩形 47">
            <a:hlinkClick r:id="rId36" action="ppaction://hlinksldjump"/>
            <a:extLst>
              <a:ext uri="{FF2B5EF4-FFF2-40B4-BE49-F238E27FC236}">
                <a16:creationId xmlns:a16="http://schemas.microsoft.com/office/drawing/2014/main" id="{434291C0-7B82-3E5D-310A-2247479E5F26}"/>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47" name="矩形 46">
            <a:hlinkClick r:id="rId37" action="ppaction://hlinksldjump"/>
            <a:extLst>
              <a:ext uri="{FF2B5EF4-FFF2-40B4-BE49-F238E27FC236}">
                <a16:creationId xmlns:a16="http://schemas.microsoft.com/office/drawing/2014/main" id="{BEBAE60E-2337-36E2-7471-DBE420B27DE9}"/>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46" name="矩形 45">
            <a:hlinkClick r:id="rId37" action="ppaction://hlinksldjump"/>
            <a:extLst>
              <a:ext uri="{FF2B5EF4-FFF2-40B4-BE49-F238E27FC236}">
                <a16:creationId xmlns:a16="http://schemas.microsoft.com/office/drawing/2014/main" id="{75B9CFBE-6E4A-05F2-F6E8-5E3970061805}"/>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45" name="矩形 44">
            <a:hlinkClick r:id="rId37" action="ppaction://hlinksldjump"/>
            <a:extLst>
              <a:ext uri="{FF2B5EF4-FFF2-40B4-BE49-F238E27FC236}">
                <a16:creationId xmlns:a16="http://schemas.microsoft.com/office/drawing/2014/main" id="{F3E086A2-ADD9-8C05-5028-F51AF2640362}"/>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4" name="矩形 43">
            <a:hlinkClick r:id="rId38" action="ppaction://hlinksldjump"/>
            <a:extLst>
              <a:ext uri="{FF2B5EF4-FFF2-40B4-BE49-F238E27FC236}">
                <a16:creationId xmlns:a16="http://schemas.microsoft.com/office/drawing/2014/main" id="{A9360558-360C-279A-7749-3B53657A144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43" name="矩形 42">
            <a:hlinkClick r:id="rId38" action="ppaction://hlinksldjump"/>
            <a:extLst>
              <a:ext uri="{FF2B5EF4-FFF2-40B4-BE49-F238E27FC236}">
                <a16:creationId xmlns:a16="http://schemas.microsoft.com/office/drawing/2014/main" id="{664F832A-B8CA-0E3D-95B8-12643FC6AEBC}"/>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42" name="矩形 41">
            <a:hlinkClick r:id="rId38" action="ppaction://hlinksldjump"/>
            <a:extLst>
              <a:ext uri="{FF2B5EF4-FFF2-40B4-BE49-F238E27FC236}">
                <a16:creationId xmlns:a16="http://schemas.microsoft.com/office/drawing/2014/main" id="{1DA97BDA-3E9C-BC3A-A529-6B7C01064E26}"/>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39" action="ppaction://hlinksldjump"/>
            <a:extLst>
              <a:ext uri="{FF2B5EF4-FFF2-40B4-BE49-F238E27FC236}">
                <a16:creationId xmlns:a16="http://schemas.microsoft.com/office/drawing/2014/main" id="{90CBCFC8-C153-A517-066C-A7648854CC01}"/>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40" name="矩形 39">
            <a:hlinkClick r:id="rId39" action="ppaction://hlinksldjump"/>
            <a:extLst>
              <a:ext uri="{FF2B5EF4-FFF2-40B4-BE49-F238E27FC236}">
                <a16:creationId xmlns:a16="http://schemas.microsoft.com/office/drawing/2014/main" id="{80CC11E1-38D2-520B-1CC2-29D9875A6B81}"/>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39" name="矩形 38">
            <a:hlinkClick r:id="rId39" action="ppaction://hlinksldjump"/>
            <a:extLst>
              <a:ext uri="{FF2B5EF4-FFF2-40B4-BE49-F238E27FC236}">
                <a16:creationId xmlns:a16="http://schemas.microsoft.com/office/drawing/2014/main" id="{D26F873F-55EF-0756-1A48-AAF638D7978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8A94F8D1-5BB0-615F-9A44-0A273033AE2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37" name="矩形 36">
            <a:hlinkClick r:id="rId40" action="ppaction://hlinksldjump"/>
            <a:extLst>
              <a:ext uri="{FF2B5EF4-FFF2-40B4-BE49-F238E27FC236}">
                <a16:creationId xmlns:a16="http://schemas.microsoft.com/office/drawing/2014/main" id="{DF9C7C4B-F6CE-7018-C4EA-9276E5595D76}"/>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49B5F309-BEF3-E821-458A-518006C4B2E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FB01C7B3-ED07-E2DA-A839-997926618807}"/>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3695110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9C41177-5951-76A8-5DDA-C94C5F3E175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F9C41177-5951-76A8-5DDA-C94C5F3E17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具身控制通过与环境的交互学习，并使用奖励机制优化行为以获得最优策略，从而避免了传统物理建模方法的弊端。 具身控制方法可以分为两种类型</a:t>
            </a:r>
            <a:endParaRPr lang="en-US" dirty="0"/>
          </a:p>
        </p:txBody>
      </p:sp>
    </p:spTree>
    <p:extLst>
      <p:ext uri="{BB962C8B-B14F-4D97-AF65-F5344CB8AC3E}">
        <p14:creationId xmlns:p14="http://schemas.microsoft.com/office/powerpoint/2010/main" val="4137357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hlinkClick r:id="rId17" action="ppaction://hlinksldjump"/>
            <a:extLst>
              <a:ext uri="{FF2B5EF4-FFF2-40B4-BE49-F238E27FC236}">
                <a16:creationId xmlns:a16="http://schemas.microsoft.com/office/drawing/2014/main" id="{FA72EF39-E5F9-3304-4259-42DF6A3C927B}"/>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46" name="矩形 45">
            <a:hlinkClick r:id="rId17" action="ppaction://hlinksldjump"/>
            <a:extLst>
              <a:ext uri="{FF2B5EF4-FFF2-40B4-BE49-F238E27FC236}">
                <a16:creationId xmlns:a16="http://schemas.microsoft.com/office/drawing/2014/main" id="{73DD6AF7-86D6-79B9-9DED-A7693C6896F3}"/>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45" name="矩形 44">
            <a:hlinkClick r:id="rId17" action="ppaction://hlinksldjump"/>
            <a:extLst>
              <a:ext uri="{FF2B5EF4-FFF2-40B4-BE49-F238E27FC236}">
                <a16:creationId xmlns:a16="http://schemas.microsoft.com/office/drawing/2014/main" id="{A07A1DDE-230C-F5D5-0865-0D2EB152D940}"/>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4" name="矩形 43">
            <a:hlinkClick r:id="rId18" action="ppaction://hlinksldjump"/>
            <a:extLst>
              <a:ext uri="{FF2B5EF4-FFF2-40B4-BE49-F238E27FC236}">
                <a16:creationId xmlns:a16="http://schemas.microsoft.com/office/drawing/2014/main" id="{A8C10F53-7003-EC97-D53C-F77585AD1EBD}"/>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43" name="矩形 42">
            <a:hlinkClick r:id="rId18" action="ppaction://hlinksldjump"/>
            <a:extLst>
              <a:ext uri="{FF2B5EF4-FFF2-40B4-BE49-F238E27FC236}">
                <a16:creationId xmlns:a16="http://schemas.microsoft.com/office/drawing/2014/main" id="{E9134BAF-EBD5-3021-3578-8B848B87279B}"/>
              </a:ext>
            </a:extLst>
          </p:cNvPr>
          <p:cNvSpPr/>
          <p:nvPr>
            <p:custDataLst>
              <p:tags r:id="rId6"/>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42" name="矩形 41">
            <a:hlinkClick r:id="rId18" action="ppaction://hlinksldjump"/>
            <a:extLst>
              <a:ext uri="{FF2B5EF4-FFF2-40B4-BE49-F238E27FC236}">
                <a16:creationId xmlns:a16="http://schemas.microsoft.com/office/drawing/2014/main" id="{A22A5FB3-E500-686B-D46A-47A18494356E}"/>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extLst>
              <a:ext uri="{FF2B5EF4-FFF2-40B4-BE49-F238E27FC236}">
                <a16:creationId xmlns:a16="http://schemas.microsoft.com/office/drawing/2014/main" id="{74890B92-F8E2-518B-710A-E44014C7FED6}"/>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0" name="矩形 39">
            <a:hlinkClick r:id="rId19" action="ppaction://hlinksldjump"/>
            <a:extLst>
              <a:ext uri="{FF2B5EF4-FFF2-40B4-BE49-F238E27FC236}">
                <a16:creationId xmlns:a16="http://schemas.microsoft.com/office/drawing/2014/main" id="{7519B223-2F84-2AE4-E640-3BB2A968CCDE}"/>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39" name="矩形 38">
            <a:hlinkClick r:id="rId19" action="ppaction://hlinksldjump"/>
            <a:extLst>
              <a:ext uri="{FF2B5EF4-FFF2-40B4-BE49-F238E27FC236}">
                <a16:creationId xmlns:a16="http://schemas.microsoft.com/office/drawing/2014/main" id="{F8031330-65C5-C12E-F27D-24C3C1A1C239}"/>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38" name="矩形 37">
            <a:hlinkClick r:id="rId19" action="ppaction://hlinksldjump"/>
            <a:extLst>
              <a:ext uri="{FF2B5EF4-FFF2-40B4-BE49-F238E27FC236}">
                <a16:creationId xmlns:a16="http://schemas.microsoft.com/office/drawing/2014/main" id="{FB57046B-BC85-035B-42F3-3911D26CA2C1}"/>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7" name="矩形 36">
            <a:hlinkClick r:id="rId20" action="ppaction://hlinksldjump"/>
            <a:extLst>
              <a:ext uri="{FF2B5EF4-FFF2-40B4-BE49-F238E27FC236}">
                <a16:creationId xmlns:a16="http://schemas.microsoft.com/office/drawing/2014/main" id="{27D27B28-C016-F0CF-FCB8-4E0801403AC8}"/>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36" name="矩形 35">
            <a:hlinkClick r:id="rId20" action="ppaction://hlinksldjump"/>
            <a:extLst>
              <a:ext uri="{FF2B5EF4-FFF2-40B4-BE49-F238E27FC236}">
                <a16:creationId xmlns:a16="http://schemas.microsoft.com/office/drawing/2014/main" id="{EFDB608C-B6A6-8D51-7612-87F4EA246DDC}"/>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5" name="矩形 34">
            <a:hlinkClick r:id="rId20" action="ppaction://hlinksldjump"/>
            <a:extLst>
              <a:ext uri="{FF2B5EF4-FFF2-40B4-BE49-F238E27FC236}">
                <a16:creationId xmlns:a16="http://schemas.microsoft.com/office/drawing/2014/main" id="{0A015026-520D-C3BD-CFD9-3D35631E968A}"/>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4" name="标题 33">
            <a:extLst>
              <a:ext uri="{FF2B5EF4-FFF2-40B4-BE49-F238E27FC236}">
                <a16:creationId xmlns:a16="http://schemas.microsoft.com/office/drawing/2014/main" id="{18FD73CD-D92A-8684-9503-612A083C019E}"/>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15604875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76F6ED7C-E179-EB5E-7404-5651AF1C1D1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62" name="矩形 61">
            <a:hlinkClick r:id="rId32" action="ppaction://hlinksldjump"/>
            <a:extLst>
              <a:ext uri="{FF2B5EF4-FFF2-40B4-BE49-F238E27FC236}">
                <a16:creationId xmlns:a16="http://schemas.microsoft.com/office/drawing/2014/main" id="{A20962E4-E8F8-93F0-85CE-15A5D668320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61" name="矩形 60">
            <a:hlinkClick r:id="rId32" action="ppaction://hlinksldjump"/>
            <a:extLst>
              <a:ext uri="{FF2B5EF4-FFF2-40B4-BE49-F238E27FC236}">
                <a16:creationId xmlns:a16="http://schemas.microsoft.com/office/drawing/2014/main" id="{3A1BF2CB-953B-056E-AE15-3B734CC303CD}"/>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0" name="矩形 59">
            <a:hlinkClick r:id="rId33" action="ppaction://hlinksldjump"/>
            <a:extLst>
              <a:ext uri="{FF2B5EF4-FFF2-40B4-BE49-F238E27FC236}">
                <a16:creationId xmlns:a16="http://schemas.microsoft.com/office/drawing/2014/main" id="{E369CD78-B560-AC50-056F-FD064D5D76E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294</a:t>
            </a:r>
          </a:p>
        </p:txBody>
      </p:sp>
      <p:sp>
        <p:nvSpPr>
          <p:cNvPr id="59" name="矩形 58">
            <a:hlinkClick r:id="rId33" action="ppaction://hlinksldjump"/>
            <a:extLst>
              <a:ext uri="{FF2B5EF4-FFF2-40B4-BE49-F238E27FC236}">
                <a16:creationId xmlns:a16="http://schemas.microsoft.com/office/drawing/2014/main" id="{47ED8B7A-80FF-752A-BD0B-EFD1465F56B1}"/>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58" name="矩形 57">
            <a:hlinkClick r:id="rId33" action="ppaction://hlinksldjump"/>
            <a:extLst>
              <a:ext uri="{FF2B5EF4-FFF2-40B4-BE49-F238E27FC236}">
                <a16:creationId xmlns:a16="http://schemas.microsoft.com/office/drawing/2014/main" id="{B744F0FF-E96A-911E-4E60-263DB815A8CD}"/>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57" name="矩形 56">
            <a:hlinkClick r:id="rId34" action="ppaction://hlinksldjump"/>
            <a:extLst>
              <a:ext uri="{FF2B5EF4-FFF2-40B4-BE49-F238E27FC236}">
                <a16:creationId xmlns:a16="http://schemas.microsoft.com/office/drawing/2014/main" id="{C211B42C-010F-D634-A001-03FCB6DC363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292</a:t>
            </a:r>
          </a:p>
        </p:txBody>
      </p:sp>
      <p:sp>
        <p:nvSpPr>
          <p:cNvPr id="56" name="矩形 55">
            <a:hlinkClick r:id="rId34" action="ppaction://hlinksldjump"/>
            <a:extLst>
              <a:ext uri="{FF2B5EF4-FFF2-40B4-BE49-F238E27FC236}">
                <a16:creationId xmlns:a16="http://schemas.microsoft.com/office/drawing/2014/main" id="{1748DB07-DEB7-1051-D6AA-B3D8B3311465}"/>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55" name="矩形 54">
            <a:hlinkClick r:id="rId34" action="ppaction://hlinksldjump"/>
            <a:extLst>
              <a:ext uri="{FF2B5EF4-FFF2-40B4-BE49-F238E27FC236}">
                <a16:creationId xmlns:a16="http://schemas.microsoft.com/office/drawing/2014/main" id="{62583D02-A7D5-5858-9C4D-3F6D9E17CC26}"/>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54" name="矩形 53">
            <a:extLst>
              <a:ext uri="{FF2B5EF4-FFF2-40B4-BE49-F238E27FC236}">
                <a16:creationId xmlns:a16="http://schemas.microsoft.com/office/drawing/2014/main" id="{D879FE0F-962B-41F1-A474-4097C761910D}"/>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3" name="矩形 52">
            <a:hlinkClick r:id="rId35" action="ppaction://hlinksldjump"/>
            <a:extLst>
              <a:ext uri="{FF2B5EF4-FFF2-40B4-BE49-F238E27FC236}">
                <a16:creationId xmlns:a16="http://schemas.microsoft.com/office/drawing/2014/main" id="{96161564-7306-7906-E084-95DE349A7B81}"/>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290</a:t>
            </a:r>
          </a:p>
        </p:txBody>
      </p:sp>
      <p:sp>
        <p:nvSpPr>
          <p:cNvPr id="52" name="矩形 51">
            <a:hlinkClick r:id="rId35" action="ppaction://hlinksldjump"/>
            <a:extLst>
              <a:ext uri="{FF2B5EF4-FFF2-40B4-BE49-F238E27FC236}">
                <a16:creationId xmlns:a16="http://schemas.microsoft.com/office/drawing/2014/main" id="{4F3F3CEF-DD9E-00C4-BE2A-402D995F6AB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51" name="矩形 50">
            <a:hlinkClick r:id="rId35" action="ppaction://hlinksldjump"/>
            <a:extLst>
              <a:ext uri="{FF2B5EF4-FFF2-40B4-BE49-F238E27FC236}">
                <a16:creationId xmlns:a16="http://schemas.microsoft.com/office/drawing/2014/main" id="{21896E19-5578-F2B9-D6E5-44FE9698B945}"/>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50" name="矩形 49">
            <a:hlinkClick r:id="rId36" action="ppaction://hlinksldjump"/>
            <a:extLst>
              <a:ext uri="{FF2B5EF4-FFF2-40B4-BE49-F238E27FC236}">
                <a16:creationId xmlns:a16="http://schemas.microsoft.com/office/drawing/2014/main" id="{11AE499C-15EB-5FEC-4074-A4B9BBCAC2C1}"/>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288</a:t>
            </a:r>
          </a:p>
        </p:txBody>
      </p:sp>
      <p:sp>
        <p:nvSpPr>
          <p:cNvPr id="49" name="矩形 48">
            <a:hlinkClick r:id="rId36" action="ppaction://hlinksldjump"/>
            <a:extLst>
              <a:ext uri="{FF2B5EF4-FFF2-40B4-BE49-F238E27FC236}">
                <a16:creationId xmlns:a16="http://schemas.microsoft.com/office/drawing/2014/main" id="{A5BA6E5B-BC03-89EB-839F-70291407C15E}"/>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8" name="矩形 47">
            <a:hlinkClick r:id="rId36" action="ppaction://hlinksldjump"/>
            <a:extLst>
              <a:ext uri="{FF2B5EF4-FFF2-40B4-BE49-F238E27FC236}">
                <a16:creationId xmlns:a16="http://schemas.microsoft.com/office/drawing/2014/main" id="{2B298D9A-5E09-C788-EE7C-5016BFC0421E}"/>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47" name="矩形 46">
            <a:hlinkClick r:id="rId37" action="ppaction://hlinksldjump"/>
            <a:extLst>
              <a:ext uri="{FF2B5EF4-FFF2-40B4-BE49-F238E27FC236}">
                <a16:creationId xmlns:a16="http://schemas.microsoft.com/office/drawing/2014/main" id="{EF4AB9CC-D682-0A26-4F66-34703EE3E23B}"/>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46" name="矩形 45">
            <a:hlinkClick r:id="rId37" action="ppaction://hlinksldjump"/>
            <a:extLst>
              <a:ext uri="{FF2B5EF4-FFF2-40B4-BE49-F238E27FC236}">
                <a16:creationId xmlns:a16="http://schemas.microsoft.com/office/drawing/2014/main" id="{5BF13C57-FA54-057C-4C05-6C2D9077C2C6}"/>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45" name="矩形 44">
            <a:hlinkClick r:id="rId37" action="ppaction://hlinksldjump"/>
            <a:extLst>
              <a:ext uri="{FF2B5EF4-FFF2-40B4-BE49-F238E27FC236}">
                <a16:creationId xmlns:a16="http://schemas.microsoft.com/office/drawing/2014/main" id="{86241159-076B-C6D3-A056-A391773E0EB2}"/>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4" name="矩形 43">
            <a:hlinkClick r:id="rId38" action="ppaction://hlinksldjump"/>
            <a:extLst>
              <a:ext uri="{FF2B5EF4-FFF2-40B4-BE49-F238E27FC236}">
                <a16:creationId xmlns:a16="http://schemas.microsoft.com/office/drawing/2014/main" id="{101FE4A3-95FC-CB66-3E0D-ED2039DDE090}"/>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43" name="矩形 42">
            <a:hlinkClick r:id="rId38" action="ppaction://hlinksldjump"/>
            <a:extLst>
              <a:ext uri="{FF2B5EF4-FFF2-40B4-BE49-F238E27FC236}">
                <a16:creationId xmlns:a16="http://schemas.microsoft.com/office/drawing/2014/main" id="{384B24F1-85CF-3987-04FC-C71009F8C245}"/>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42" name="矩形 41">
            <a:hlinkClick r:id="rId38" action="ppaction://hlinksldjump"/>
            <a:extLst>
              <a:ext uri="{FF2B5EF4-FFF2-40B4-BE49-F238E27FC236}">
                <a16:creationId xmlns:a16="http://schemas.microsoft.com/office/drawing/2014/main" id="{ECE38964-271E-64FD-629E-B2CBB929040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39" action="ppaction://hlinksldjump"/>
            <a:extLst>
              <a:ext uri="{FF2B5EF4-FFF2-40B4-BE49-F238E27FC236}">
                <a16:creationId xmlns:a16="http://schemas.microsoft.com/office/drawing/2014/main" id="{D01F0506-D1AF-C876-22C8-85A4FCCEFF3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40" name="矩形 39">
            <a:hlinkClick r:id="rId39" action="ppaction://hlinksldjump"/>
            <a:extLst>
              <a:ext uri="{FF2B5EF4-FFF2-40B4-BE49-F238E27FC236}">
                <a16:creationId xmlns:a16="http://schemas.microsoft.com/office/drawing/2014/main" id="{3178AC9B-2928-3190-DB2A-E8A3473EACA0}"/>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39" name="矩形 38">
            <a:hlinkClick r:id="rId39" action="ppaction://hlinksldjump"/>
            <a:extLst>
              <a:ext uri="{FF2B5EF4-FFF2-40B4-BE49-F238E27FC236}">
                <a16:creationId xmlns:a16="http://schemas.microsoft.com/office/drawing/2014/main" id="{9C3A7250-5AC8-82E2-E95D-0E1A803E0BE6}"/>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42088E97-A829-D9E7-51DA-6692AC225B3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37" name="矩形 36">
            <a:hlinkClick r:id="rId40" action="ppaction://hlinksldjump"/>
            <a:extLst>
              <a:ext uri="{FF2B5EF4-FFF2-40B4-BE49-F238E27FC236}">
                <a16:creationId xmlns:a16="http://schemas.microsoft.com/office/drawing/2014/main" id="{315F4FB9-2F1B-8EF1-F14B-8435E464625A}"/>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88FF0BCD-90D3-4F57-56BE-548D45B4AD0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0CEFF37D-F25D-1B7F-A59D-9CE3FE8A633E}"/>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05427906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D1CBDD0-D166-6EE3-9D9A-2F278EE68D4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D1CBDD0-D166-6EE3-9D9A-2F278EE68D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Deep Reinforcement Learning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DRL </a:t>
            </a:r>
            <a:r>
              <a:rPr lang="zh-CN" altLang="en-US" dirty="0"/>
              <a:t>可以处理高维数据并学习复杂的行为模式，使其适用于决策和控制。 混合动态策略梯度 </a:t>
            </a:r>
            <a:r>
              <a:rPr lang="en-US" altLang="zh-CN" dirty="0"/>
              <a:t>(HDPG) </a:t>
            </a:r>
            <a:r>
              <a:rPr lang="zh-CN" altLang="en-US" dirty="0"/>
              <a:t>被提出用于双足运动，允许控制策略通过多个标准动态地同时优化</a:t>
            </a:r>
            <a:endParaRPr lang="en-US" altLang="zh-CN" dirty="0"/>
          </a:p>
          <a:p>
            <a:r>
              <a:rPr lang="en-US" altLang="zh-CN" dirty="0" err="1"/>
              <a:t>DeepGait</a:t>
            </a:r>
            <a:r>
              <a:rPr lang="en-US" altLang="zh-CN" dirty="0"/>
              <a:t> </a:t>
            </a:r>
            <a:r>
              <a:rPr lang="zh-CN" altLang="en-US" dirty="0"/>
              <a:t>是一种用于地形感知运动的神经网络策略，它结合了基于模型的运动规划和强化学习的方法。 它包括一个地形感知规划器，用于生成步态序列和引导机器人走向目标方向的基本运动，以及一个步态和基本运动控制器，用于执行这些序列同时保持平衡。规划器和控制器都使用神经网络函数逼近器进行参数化，并使用深度强化学习算法进行优化</a:t>
            </a:r>
            <a:endParaRPr lang="en-US" dirty="0"/>
          </a:p>
        </p:txBody>
      </p:sp>
    </p:spTree>
    <p:extLst>
      <p:ext uri="{BB962C8B-B14F-4D97-AF65-F5344CB8AC3E}">
        <p14:creationId xmlns:p14="http://schemas.microsoft.com/office/powerpoint/2010/main" val="418146603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E155475F-17DE-9B80-0D32-22524FFEE3A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62" name="矩形 61">
            <a:hlinkClick r:id="rId32" action="ppaction://hlinksldjump"/>
            <a:extLst>
              <a:ext uri="{FF2B5EF4-FFF2-40B4-BE49-F238E27FC236}">
                <a16:creationId xmlns:a16="http://schemas.microsoft.com/office/drawing/2014/main" id="{1F43A420-B6D4-271E-19D9-7FF221C788E8}"/>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61" name="矩形 60">
            <a:hlinkClick r:id="rId32" action="ppaction://hlinksldjump"/>
            <a:extLst>
              <a:ext uri="{FF2B5EF4-FFF2-40B4-BE49-F238E27FC236}">
                <a16:creationId xmlns:a16="http://schemas.microsoft.com/office/drawing/2014/main" id="{917E63BC-73DE-0D0F-22E0-1BDD0E167798}"/>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0" name="矩形 59">
            <a:hlinkClick r:id="rId33" action="ppaction://hlinksldjump"/>
            <a:extLst>
              <a:ext uri="{FF2B5EF4-FFF2-40B4-BE49-F238E27FC236}">
                <a16:creationId xmlns:a16="http://schemas.microsoft.com/office/drawing/2014/main" id="{ABDEB298-A415-6D18-5B7C-2F770636C335}"/>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294</a:t>
            </a:r>
          </a:p>
        </p:txBody>
      </p:sp>
      <p:sp>
        <p:nvSpPr>
          <p:cNvPr id="59" name="矩形 58">
            <a:hlinkClick r:id="rId33" action="ppaction://hlinksldjump"/>
            <a:extLst>
              <a:ext uri="{FF2B5EF4-FFF2-40B4-BE49-F238E27FC236}">
                <a16:creationId xmlns:a16="http://schemas.microsoft.com/office/drawing/2014/main" id="{EDBF1515-0D22-0ED1-EF98-B65FA00EC4B0}"/>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58" name="矩形 57">
            <a:hlinkClick r:id="rId33" action="ppaction://hlinksldjump"/>
            <a:extLst>
              <a:ext uri="{FF2B5EF4-FFF2-40B4-BE49-F238E27FC236}">
                <a16:creationId xmlns:a16="http://schemas.microsoft.com/office/drawing/2014/main" id="{37214545-8938-0D32-6820-C428A9935EFA}"/>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57" name="矩形 56">
            <a:extLst>
              <a:ext uri="{FF2B5EF4-FFF2-40B4-BE49-F238E27FC236}">
                <a16:creationId xmlns:a16="http://schemas.microsoft.com/office/drawing/2014/main" id="{73452BE4-C6E9-5813-2DDF-69DBDD8C06F8}"/>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6" name="矩形 55">
            <a:hlinkClick r:id="rId34" action="ppaction://hlinksldjump"/>
            <a:extLst>
              <a:ext uri="{FF2B5EF4-FFF2-40B4-BE49-F238E27FC236}">
                <a16:creationId xmlns:a16="http://schemas.microsoft.com/office/drawing/2014/main" id="{5958EC39-60D9-937D-A2EA-463992034915}"/>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292</a:t>
            </a:r>
          </a:p>
        </p:txBody>
      </p:sp>
      <p:sp>
        <p:nvSpPr>
          <p:cNvPr id="55" name="矩形 54">
            <a:hlinkClick r:id="rId34" action="ppaction://hlinksldjump"/>
            <a:extLst>
              <a:ext uri="{FF2B5EF4-FFF2-40B4-BE49-F238E27FC236}">
                <a16:creationId xmlns:a16="http://schemas.microsoft.com/office/drawing/2014/main" id="{36BE5501-3C09-BFDD-D17F-31D6C71B34E7}"/>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54" name="矩形 53">
            <a:hlinkClick r:id="rId34" action="ppaction://hlinksldjump"/>
            <a:extLst>
              <a:ext uri="{FF2B5EF4-FFF2-40B4-BE49-F238E27FC236}">
                <a16:creationId xmlns:a16="http://schemas.microsoft.com/office/drawing/2014/main" id="{0F30B8E6-2862-EA62-C5E8-72621FBC215D}"/>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53" name="矩形 52">
            <a:hlinkClick r:id="rId35" action="ppaction://hlinksldjump"/>
            <a:extLst>
              <a:ext uri="{FF2B5EF4-FFF2-40B4-BE49-F238E27FC236}">
                <a16:creationId xmlns:a16="http://schemas.microsoft.com/office/drawing/2014/main" id="{B4943407-EC0E-BB58-01F4-BE45ECC5831A}"/>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290</a:t>
            </a:r>
          </a:p>
        </p:txBody>
      </p:sp>
      <p:sp>
        <p:nvSpPr>
          <p:cNvPr id="52" name="矩形 51">
            <a:hlinkClick r:id="rId35" action="ppaction://hlinksldjump"/>
            <a:extLst>
              <a:ext uri="{FF2B5EF4-FFF2-40B4-BE49-F238E27FC236}">
                <a16:creationId xmlns:a16="http://schemas.microsoft.com/office/drawing/2014/main" id="{2F5786FF-57D0-5848-647A-62348799A3EE}"/>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51" name="矩形 50">
            <a:hlinkClick r:id="rId35" action="ppaction://hlinksldjump"/>
            <a:extLst>
              <a:ext uri="{FF2B5EF4-FFF2-40B4-BE49-F238E27FC236}">
                <a16:creationId xmlns:a16="http://schemas.microsoft.com/office/drawing/2014/main" id="{441AE44C-D773-6211-582F-A2ACF8AB824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50" name="矩形 49">
            <a:hlinkClick r:id="rId36" action="ppaction://hlinksldjump"/>
            <a:extLst>
              <a:ext uri="{FF2B5EF4-FFF2-40B4-BE49-F238E27FC236}">
                <a16:creationId xmlns:a16="http://schemas.microsoft.com/office/drawing/2014/main" id="{28AA76DE-4688-CF76-DB76-91E8567A24C2}"/>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288</a:t>
            </a:r>
          </a:p>
        </p:txBody>
      </p:sp>
      <p:sp>
        <p:nvSpPr>
          <p:cNvPr id="49" name="矩形 48">
            <a:hlinkClick r:id="rId36" action="ppaction://hlinksldjump"/>
            <a:extLst>
              <a:ext uri="{FF2B5EF4-FFF2-40B4-BE49-F238E27FC236}">
                <a16:creationId xmlns:a16="http://schemas.microsoft.com/office/drawing/2014/main" id="{A60AFA76-0B1F-7197-A028-7EE343A50EED}"/>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8" name="矩形 47">
            <a:hlinkClick r:id="rId36" action="ppaction://hlinksldjump"/>
            <a:extLst>
              <a:ext uri="{FF2B5EF4-FFF2-40B4-BE49-F238E27FC236}">
                <a16:creationId xmlns:a16="http://schemas.microsoft.com/office/drawing/2014/main" id="{1FD81039-1CFD-D95B-3110-201D8E138336}"/>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47" name="矩形 46">
            <a:hlinkClick r:id="rId37" action="ppaction://hlinksldjump"/>
            <a:extLst>
              <a:ext uri="{FF2B5EF4-FFF2-40B4-BE49-F238E27FC236}">
                <a16:creationId xmlns:a16="http://schemas.microsoft.com/office/drawing/2014/main" id="{530465D7-5F83-9677-DEEF-7BC9EF68CA1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46" name="矩形 45">
            <a:hlinkClick r:id="rId37" action="ppaction://hlinksldjump"/>
            <a:extLst>
              <a:ext uri="{FF2B5EF4-FFF2-40B4-BE49-F238E27FC236}">
                <a16:creationId xmlns:a16="http://schemas.microsoft.com/office/drawing/2014/main" id="{76F7637D-895A-87E1-892A-4DEAE7895C73}"/>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45" name="矩形 44">
            <a:hlinkClick r:id="rId37" action="ppaction://hlinksldjump"/>
            <a:extLst>
              <a:ext uri="{FF2B5EF4-FFF2-40B4-BE49-F238E27FC236}">
                <a16:creationId xmlns:a16="http://schemas.microsoft.com/office/drawing/2014/main" id="{44BF01C1-F5AF-69C8-EA8C-AEA5CB894B37}"/>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4" name="矩形 43">
            <a:hlinkClick r:id="rId38" action="ppaction://hlinksldjump"/>
            <a:extLst>
              <a:ext uri="{FF2B5EF4-FFF2-40B4-BE49-F238E27FC236}">
                <a16:creationId xmlns:a16="http://schemas.microsoft.com/office/drawing/2014/main" id="{558219F8-C897-5507-E141-9FE9EFDA863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43" name="矩形 42">
            <a:hlinkClick r:id="rId38" action="ppaction://hlinksldjump"/>
            <a:extLst>
              <a:ext uri="{FF2B5EF4-FFF2-40B4-BE49-F238E27FC236}">
                <a16:creationId xmlns:a16="http://schemas.microsoft.com/office/drawing/2014/main" id="{6E144510-E091-38AE-F5D3-344FA78A7252}"/>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42" name="矩形 41">
            <a:hlinkClick r:id="rId38" action="ppaction://hlinksldjump"/>
            <a:extLst>
              <a:ext uri="{FF2B5EF4-FFF2-40B4-BE49-F238E27FC236}">
                <a16:creationId xmlns:a16="http://schemas.microsoft.com/office/drawing/2014/main" id="{054C39A0-7706-515D-3A34-50D8643F09B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39" action="ppaction://hlinksldjump"/>
            <a:extLst>
              <a:ext uri="{FF2B5EF4-FFF2-40B4-BE49-F238E27FC236}">
                <a16:creationId xmlns:a16="http://schemas.microsoft.com/office/drawing/2014/main" id="{26074A96-7297-0C36-49CF-1A80ADE6AF2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40" name="矩形 39">
            <a:hlinkClick r:id="rId39" action="ppaction://hlinksldjump"/>
            <a:extLst>
              <a:ext uri="{FF2B5EF4-FFF2-40B4-BE49-F238E27FC236}">
                <a16:creationId xmlns:a16="http://schemas.microsoft.com/office/drawing/2014/main" id="{1132D1F1-B7B9-39A6-3ADC-1F4461F302C4}"/>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39" name="矩形 38">
            <a:hlinkClick r:id="rId39" action="ppaction://hlinksldjump"/>
            <a:extLst>
              <a:ext uri="{FF2B5EF4-FFF2-40B4-BE49-F238E27FC236}">
                <a16:creationId xmlns:a16="http://schemas.microsoft.com/office/drawing/2014/main" id="{24C32BDB-24DA-26FC-999D-DDB4D1DD56D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11352A0E-359A-DBF4-308F-4F8FBC92DFDA}"/>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37" name="矩形 36">
            <a:hlinkClick r:id="rId40" action="ppaction://hlinksldjump"/>
            <a:extLst>
              <a:ext uri="{FF2B5EF4-FFF2-40B4-BE49-F238E27FC236}">
                <a16:creationId xmlns:a16="http://schemas.microsoft.com/office/drawing/2014/main" id="{104E841E-795D-E684-5E6A-B8829982B985}"/>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30D66576-B0BD-DF9C-1FA8-3C8C2D9E57F7}"/>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81775C6A-46D0-D02D-EFE2-BA640E96F8FE}"/>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90803828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E79792-2AF4-794D-A198-9661D117661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9CE79792-2AF4-794D-A198-9661D11766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Imitation Learning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DRL </a:t>
            </a:r>
            <a:r>
              <a:rPr lang="zh-CN" altLang="en-US" dirty="0"/>
              <a:t>存在需要大量来自无数次试验的数据的缺点。 为了解决这个问题，引入了模仿学习，旨在通过收集高质量的演示来最大限度地减少数据使用量。 为了提高数据效率，提出了离线 </a:t>
            </a:r>
            <a:r>
              <a:rPr lang="en-US" altLang="zh-CN" dirty="0"/>
              <a:t>RL + </a:t>
            </a:r>
            <a:r>
              <a:rPr lang="zh-CN" altLang="en-US" dirty="0"/>
              <a:t>在线 </a:t>
            </a:r>
            <a:r>
              <a:rPr lang="en-US" altLang="zh-CN" dirty="0"/>
              <a:t>RL </a:t>
            </a:r>
            <a:r>
              <a:rPr lang="zh-CN" altLang="en-US" dirty="0"/>
              <a:t>来降低交互成本并确保安全性。 该方法首先利用离线 </a:t>
            </a:r>
            <a:r>
              <a:rPr lang="en-US" altLang="zh-CN" dirty="0"/>
              <a:t>RL </a:t>
            </a:r>
            <a:r>
              <a:rPr lang="zh-CN" altLang="en-US" dirty="0"/>
              <a:t>从静态的、预先收集的大型数据集中学习策略。 然后，这些策略被部署到真实环境中进行实时交互和探索，并根据反馈进行调整。 来自人类演示的代表性模仿学习方法是 </a:t>
            </a:r>
            <a:r>
              <a:rPr lang="en-US" altLang="zh-CN" dirty="0"/>
              <a:t>ALOHA </a:t>
            </a:r>
            <a:r>
              <a:rPr lang="zh-CN" altLang="en-US" dirty="0"/>
              <a:t>和 </a:t>
            </a:r>
            <a:r>
              <a:rPr lang="en-US" altLang="zh-CN" dirty="0"/>
              <a:t>Mobile ALOHA</a:t>
            </a:r>
            <a:endParaRPr lang="en-US" dirty="0"/>
          </a:p>
        </p:txBody>
      </p:sp>
    </p:spTree>
    <p:extLst>
      <p:ext uri="{BB962C8B-B14F-4D97-AF65-F5344CB8AC3E}">
        <p14:creationId xmlns:p14="http://schemas.microsoft.com/office/powerpoint/2010/main" val="262082493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C3A61FA1-8EFC-3B93-5627-669001776D7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62" name="矩形 61">
            <a:hlinkClick r:id="rId32" action="ppaction://hlinksldjump"/>
            <a:extLst>
              <a:ext uri="{FF2B5EF4-FFF2-40B4-BE49-F238E27FC236}">
                <a16:creationId xmlns:a16="http://schemas.microsoft.com/office/drawing/2014/main" id="{388D44B6-BF80-8F8B-6DA5-5116271D49DF}"/>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61" name="矩形 60">
            <a:hlinkClick r:id="rId32" action="ppaction://hlinksldjump"/>
            <a:extLst>
              <a:ext uri="{FF2B5EF4-FFF2-40B4-BE49-F238E27FC236}">
                <a16:creationId xmlns:a16="http://schemas.microsoft.com/office/drawing/2014/main" id="{C17C82C1-93C8-0AE0-3961-EB38A9BDA0B8}"/>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0" name="矩形 59">
            <a:extLst>
              <a:ext uri="{FF2B5EF4-FFF2-40B4-BE49-F238E27FC236}">
                <a16:creationId xmlns:a16="http://schemas.microsoft.com/office/drawing/2014/main" id="{16DA54FC-86CD-9D65-63DC-CEEEB371766C}"/>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9" name="矩形 58">
            <a:hlinkClick r:id="rId33" action="ppaction://hlinksldjump"/>
            <a:extLst>
              <a:ext uri="{FF2B5EF4-FFF2-40B4-BE49-F238E27FC236}">
                <a16:creationId xmlns:a16="http://schemas.microsoft.com/office/drawing/2014/main" id="{1FD4D2B9-9638-6E78-E109-8151A45416ED}"/>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294</a:t>
            </a:r>
          </a:p>
        </p:txBody>
      </p:sp>
      <p:sp>
        <p:nvSpPr>
          <p:cNvPr id="58" name="矩形 57">
            <a:hlinkClick r:id="rId33" action="ppaction://hlinksldjump"/>
            <a:extLst>
              <a:ext uri="{FF2B5EF4-FFF2-40B4-BE49-F238E27FC236}">
                <a16:creationId xmlns:a16="http://schemas.microsoft.com/office/drawing/2014/main" id="{CED4A65B-5894-A551-B775-7DE3EB0B449A}"/>
              </a:ext>
            </a:extLst>
          </p:cNvPr>
          <p:cNvSpPr/>
          <p:nvPr>
            <p:custDataLst>
              <p:tags r:id="rId7"/>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57" name="矩形 56">
            <a:hlinkClick r:id="rId33" action="ppaction://hlinksldjump"/>
            <a:extLst>
              <a:ext uri="{FF2B5EF4-FFF2-40B4-BE49-F238E27FC236}">
                <a16:creationId xmlns:a16="http://schemas.microsoft.com/office/drawing/2014/main" id="{3E35C361-25F1-CD99-3D07-C744233238AE}"/>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56" name="矩形 55">
            <a:hlinkClick r:id="rId34" action="ppaction://hlinksldjump"/>
            <a:extLst>
              <a:ext uri="{FF2B5EF4-FFF2-40B4-BE49-F238E27FC236}">
                <a16:creationId xmlns:a16="http://schemas.microsoft.com/office/drawing/2014/main" id="{6B10003C-C19E-20AC-1242-938CF4B9FEA5}"/>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292</a:t>
            </a:r>
          </a:p>
        </p:txBody>
      </p:sp>
      <p:sp>
        <p:nvSpPr>
          <p:cNvPr id="55" name="矩形 54">
            <a:hlinkClick r:id="rId34" action="ppaction://hlinksldjump"/>
            <a:extLst>
              <a:ext uri="{FF2B5EF4-FFF2-40B4-BE49-F238E27FC236}">
                <a16:creationId xmlns:a16="http://schemas.microsoft.com/office/drawing/2014/main" id="{487D43D3-6551-92AD-BB9E-9F70484E229A}"/>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54" name="矩形 53">
            <a:hlinkClick r:id="rId34" action="ppaction://hlinksldjump"/>
            <a:extLst>
              <a:ext uri="{FF2B5EF4-FFF2-40B4-BE49-F238E27FC236}">
                <a16:creationId xmlns:a16="http://schemas.microsoft.com/office/drawing/2014/main" id="{89B2FEC4-1659-9E52-A93E-F2AA0CA3129F}"/>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53" name="矩形 52">
            <a:hlinkClick r:id="rId35" action="ppaction://hlinksldjump"/>
            <a:extLst>
              <a:ext uri="{FF2B5EF4-FFF2-40B4-BE49-F238E27FC236}">
                <a16:creationId xmlns:a16="http://schemas.microsoft.com/office/drawing/2014/main" id="{0C42CE93-E4EA-E428-8D59-2FBEC923AF5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290</a:t>
            </a:r>
          </a:p>
        </p:txBody>
      </p:sp>
      <p:sp>
        <p:nvSpPr>
          <p:cNvPr id="52" name="矩形 51">
            <a:hlinkClick r:id="rId35" action="ppaction://hlinksldjump"/>
            <a:extLst>
              <a:ext uri="{FF2B5EF4-FFF2-40B4-BE49-F238E27FC236}">
                <a16:creationId xmlns:a16="http://schemas.microsoft.com/office/drawing/2014/main" id="{7A66A277-6CD8-7B4C-7F50-665BE37249CF}"/>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51" name="矩形 50">
            <a:hlinkClick r:id="rId35" action="ppaction://hlinksldjump"/>
            <a:extLst>
              <a:ext uri="{FF2B5EF4-FFF2-40B4-BE49-F238E27FC236}">
                <a16:creationId xmlns:a16="http://schemas.microsoft.com/office/drawing/2014/main" id="{883A7AD3-53B0-E933-E1C6-C595CDD50934}"/>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50" name="矩形 49">
            <a:hlinkClick r:id="rId36" action="ppaction://hlinksldjump"/>
            <a:extLst>
              <a:ext uri="{FF2B5EF4-FFF2-40B4-BE49-F238E27FC236}">
                <a16:creationId xmlns:a16="http://schemas.microsoft.com/office/drawing/2014/main" id="{920EEEAC-FE2E-7B05-EF03-233F84BC339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288</a:t>
            </a:r>
          </a:p>
        </p:txBody>
      </p:sp>
      <p:sp>
        <p:nvSpPr>
          <p:cNvPr id="49" name="矩形 48">
            <a:hlinkClick r:id="rId36" action="ppaction://hlinksldjump"/>
            <a:extLst>
              <a:ext uri="{FF2B5EF4-FFF2-40B4-BE49-F238E27FC236}">
                <a16:creationId xmlns:a16="http://schemas.microsoft.com/office/drawing/2014/main" id="{76CC6499-82E7-84C7-CC2A-95564536F02C}"/>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8" name="矩形 47">
            <a:hlinkClick r:id="rId36" action="ppaction://hlinksldjump"/>
            <a:extLst>
              <a:ext uri="{FF2B5EF4-FFF2-40B4-BE49-F238E27FC236}">
                <a16:creationId xmlns:a16="http://schemas.microsoft.com/office/drawing/2014/main" id="{92D513FA-0181-DC86-F282-3EC20F44751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47" name="矩形 46">
            <a:hlinkClick r:id="rId37" action="ppaction://hlinksldjump"/>
            <a:extLst>
              <a:ext uri="{FF2B5EF4-FFF2-40B4-BE49-F238E27FC236}">
                <a16:creationId xmlns:a16="http://schemas.microsoft.com/office/drawing/2014/main" id="{F2FEC8D8-AB27-F8DF-3264-01C25AE8691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46" name="矩形 45">
            <a:hlinkClick r:id="rId37" action="ppaction://hlinksldjump"/>
            <a:extLst>
              <a:ext uri="{FF2B5EF4-FFF2-40B4-BE49-F238E27FC236}">
                <a16:creationId xmlns:a16="http://schemas.microsoft.com/office/drawing/2014/main" id="{713ADFBB-7234-D90D-8252-EC6C4C6D1D19}"/>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45" name="矩形 44">
            <a:hlinkClick r:id="rId37" action="ppaction://hlinksldjump"/>
            <a:extLst>
              <a:ext uri="{FF2B5EF4-FFF2-40B4-BE49-F238E27FC236}">
                <a16:creationId xmlns:a16="http://schemas.microsoft.com/office/drawing/2014/main" id="{745C1A25-E4C6-90E1-66F1-AE1E45DFFCA2}"/>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4" name="矩形 43">
            <a:hlinkClick r:id="rId38" action="ppaction://hlinksldjump"/>
            <a:extLst>
              <a:ext uri="{FF2B5EF4-FFF2-40B4-BE49-F238E27FC236}">
                <a16:creationId xmlns:a16="http://schemas.microsoft.com/office/drawing/2014/main" id="{D8AD0566-AD65-28BD-B420-59AC704D7209}"/>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43" name="矩形 42">
            <a:hlinkClick r:id="rId38" action="ppaction://hlinksldjump"/>
            <a:extLst>
              <a:ext uri="{FF2B5EF4-FFF2-40B4-BE49-F238E27FC236}">
                <a16:creationId xmlns:a16="http://schemas.microsoft.com/office/drawing/2014/main" id="{3F853D40-C090-B7E9-9D25-70EBEA0FC748}"/>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42" name="矩形 41">
            <a:hlinkClick r:id="rId38" action="ppaction://hlinksldjump"/>
            <a:extLst>
              <a:ext uri="{FF2B5EF4-FFF2-40B4-BE49-F238E27FC236}">
                <a16:creationId xmlns:a16="http://schemas.microsoft.com/office/drawing/2014/main" id="{AF2AE326-67E6-37F5-AE79-281A45D745E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1" name="矩形 40">
            <a:hlinkClick r:id="rId39" action="ppaction://hlinksldjump"/>
            <a:extLst>
              <a:ext uri="{FF2B5EF4-FFF2-40B4-BE49-F238E27FC236}">
                <a16:creationId xmlns:a16="http://schemas.microsoft.com/office/drawing/2014/main" id="{A79D24B4-EF22-7B4C-D18A-0ED8A9D377F5}"/>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40" name="矩形 39">
            <a:hlinkClick r:id="rId39" action="ppaction://hlinksldjump"/>
            <a:extLst>
              <a:ext uri="{FF2B5EF4-FFF2-40B4-BE49-F238E27FC236}">
                <a16:creationId xmlns:a16="http://schemas.microsoft.com/office/drawing/2014/main" id="{C4127092-5592-AF7F-E33C-D33C019F91DD}"/>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39" name="矩形 38">
            <a:hlinkClick r:id="rId39" action="ppaction://hlinksldjump"/>
            <a:extLst>
              <a:ext uri="{FF2B5EF4-FFF2-40B4-BE49-F238E27FC236}">
                <a16:creationId xmlns:a16="http://schemas.microsoft.com/office/drawing/2014/main" id="{02DFB386-D50E-54D5-822C-AE7A80EDD5F9}"/>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A9396EE3-16D5-3897-7DB9-EBCCF9DB0C5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37" name="矩形 36">
            <a:hlinkClick r:id="rId40" action="ppaction://hlinksldjump"/>
            <a:extLst>
              <a:ext uri="{FF2B5EF4-FFF2-40B4-BE49-F238E27FC236}">
                <a16:creationId xmlns:a16="http://schemas.microsoft.com/office/drawing/2014/main" id="{E73CC08E-7FFF-BF94-0B61-59BE601D6012}"/>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DEA34252-7CB1-818B-DFA9-E307B5E14E9D}"/>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A4F48FFE-B79A-04FA-0020-5FAB53F411AF}"/>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85836838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Example of embodied control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9220911" y="1170774"/>
            <a:ext cx="2409271" cy="5392396"/>
          </a:xfrm>
        </p:spPr>
        <p:txBody>
          <a:bodyPr>
            <a:noAutofit/>
          </a:bodyPr>
          <a:lstStyle/>
          <a:p>
            <a:r>
              <a:rPr lang="zh-CN" altLang="en-US" sz="1600" dirty="0"/>
              <a:t>各种运动模式的具身控制示例，展示了机器人的敏捷运动和交互能力</a:t>
            </a:r>
          </a:p>
          <a:p>
            <a:r>
              <a:rPr lang="zh-CN" altLang="en-US" sz="1600" dirty="0"/>
              <a:t>左边的橙色方框展示了四足机器人（</a:t>
            </a:r>
            <a:r>
              <a:rPr lang="en-US" sz="1600" dirty="0"/>
              <a:t>Unitree B1、ANYmal、Spot、Ghost Robotics Vision-60、MIT Cheetah）</a:t>
            </a:r>
            <a:r>
              <a:rPr lang="zh-CN" altLang="en-US" sz="1600" dirty="0"/>
              <a:t>和一个双足机器人（</a:t>
            </a:r>
            <a:r>
              <a:rPr lang="en-US" sz="1600" dirty="0"/>
              <a:t>ATRIAS）</a:t>
            </a:r>
            <a:r>
              <a:rPr lang="zh-CN" altLang="en-US" sz="1600" dirty="0"/>
              <a:t>的运动；</a:t>
            </a:r>
          </a:p>
          <a:p>
            <a:r>
              <a:rPr lang="zh-CN" altLang="en-US" sz="1600" dirty="0"/>
              <a:t>中间的红色方框展示了 </a:t>
            </a:r>
            <a:r>
              <a:rPr lang="en-US" sz="1600" dirty="0"/>
              <a:t>Atlas </a:t>
            </a:r>
            <a:r>
              <a:rPr lang="zh-CN" altLang="en-US" sz="1600" dirty="0"/>
              <a:t>机器人爬楼梯、</a:t>
            </a:r>
            <a:r>
              <a:rPr lang="en-US" sz="1600" dirty="0"/>
              <a:t>TELESAR V </a:t>
            </a:r>
            <a:r>
              <a:rPr lang="zh-CN" altLang="en-US" sz="1600" dirty="0"/>
              <a:t>机器人写字、</a:t>
            </a:r>
            <a:r>
              <a:rPr lang="en-US" sz="1600" dirty="0"/>
              <a:t>Unitree H1 </a:t>
            </a:r>
            <a:r>
              <a:rPr lang="zh-CN" altLang="en-US" sz="1600" dirty="0"/>
              <a:t>机器人击掌和波士顿机器人跳跃的运动场景；</a:t>
            </a:r>
          </a:p>
          <a:p>
            <a:r>
              <a:rPr lang="zh-CN" altLang="en-US" sz="1600" dirty="0"/>
              <a:t>绿色方框展示了多机器人协同控制，包括寻找路径和规划路径</a:t>
            </a:r>
            <a:endParaRPr lang="en-US" sz="1600" dirty="0"/>
          </a:p>
        </p:txBody>
      </p:sp>
      <p:pic>
        <p:nvPicPr>
          <p:cNvPr id="7" name="图片 6">
            <a:extLst>
              <a:ext uri="{FF2B5EF4-FFF2-40B4-BE49-F238E27FC236}">
                <a16:creationId xmlns:a16="http://schemas.microsoft.com/office/drawing/2014/main" id="{86F9FFE6-374F-AA00-49F5-A9A7AAEEE03C}"/>
              </a:ext>
            </a:extLst>
          </p:cNvPr>
          <p:cNvPicPr>
            <a:picLocks noChangeAspect="1"/>
          </p:cNvPicPr>
          <p:nvPr/>
        </p:nvPicPr>
        <p:blipFill>
          <a:blip r:embed="rId5"/>
          <a:stretch>
            <a:fillRect/>
          </a:stretch>
        </p:blipFill>
        <p:spPr>
          <a:xfrm>
            <a:off x="561817" y="1550769"/>
            <a:ext cx="8419814" cy="4075549"/>
          </a:xfrm>
          <a:prstGeom prst="rect">
            <a:avLst/>
          </a:prstGeom>
        </p:spPr>
      </p:pic>
    </p:spTree>
    <p:extLst>
      <p:ext uri="{BB962C8B-B14F-4D97-AF65-F5344CB8AC3E}">
        <p14:creationId xmlns:p14="http://schemas.microsoft.com/office/powerpoint/2010/main" val="157170801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Example of embodied control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35651" y="1341690"/>
            <a:ext cx="10373881" cy="5516310"/>
          </a:xfrm>
        </p:spPr>
        <p:txBody>
          <a:bodyPr>
            <a:noAutofit/>
          </a:bodyPr>
          <a:lstStyle/>
          <a:p>
            <a:r>
              <a:rPr lang="zh-CN" altLang="en-US" sz="2000" dirty="0"/>
              <a:t>虽然具身 </a:t>
            </a:r>
            <a:r>
              <a:rPr lang="en-US" altLang="zh-CN" sz="2000" dirty="0"/>
              <a:t>AI </a:t>
            </a:r>
            <a:r>
              <a:rPr lang="zh-CN" altLang="en-US" sz="2000" dirty="0"/>
              <a:t>包含高级算法、模型和规划模块，但其最基础和最必不可少的组成部分是具身控制。 因此，必须考虑如何控制物理实体并赋予它们物理智能。 具身控制与硬件密切相关，例如控制关节运动、末端执行器位置和行走速度。 对于机械臂来说，知道末端执行器的位置，如何规划关节轨迹以将机械臂移动到目标位置？ 对于人形机器人来说，知道运动模式，如何控制关节以实现目标姿势？ 这些是控制中需要解决的关键问题</a:t>
            </a:r>
            <a:endParaRPr lang="en-US" altLang="zh-CN" sz="2000" dirty="0"/>
          </a:p>
          <a:p>
            <a:pPr lvl="1"/>
            <a:r>
              <a:rPr lang="en-US" sz="1600" dirty="0"/>
              <a:t>Visual whole-body control for legged loco-manipulation</a:t>
            </a:r>
            <a:r>
              <a:rPr lang="zh-CN" altLang="en-US" sz="1600" dirty="0"/>
              <a:t>提出了一种基于视觉的全方位控制框架。 通过连接机械臂和机械狗，利用所有自由度（腿部 </a:t>
            </a:r>
            <a:r>
              <a:rPr lang="en-US" altLang="zh-CN" sz="1600" dirty="0"/>
              <a:t>12 </a:t>
            </a:r>
            <a:r>
              <a:rPr lang="zh-CN" altLang="en-US" sz="1600" dirty="0"/>
              <a:t>个关节、手臂 </a:t>
            </a:r>
            <a:r>
              <a:rPr lang="en-US" altLang="zh-CN" sz="1600" dirty="0"/>
              <a:t>6 </a:t>
            </a:r>
            <a:r>
              <a:rPr lang="zh-CN" altLang="en-US" sz="1600" dirty="0"/>
              <a:t>个关节和夹持器 </a:t>
            </a:r>
            <a:r>
              <a:rPr lang="en-US" altLang="zh-CN" sz="1600" dirty="0"/>
              <a:t>1 </a:t>
            </a:r>
            <a:r>
              <a:rPr lang="zh-CN" altLang="en-US" sz="1600" dirty="0"/>
              <a:t>个关节），它跟踪机械狗的速度和机械臂末端执行器的位置，实现更灵活的控制。一些研究采用传统方法来控制双足机器人行走</a:t>
            </a:r>
            <a:endParaRPr lang="en-US" altLang="zh-CN" sz="1600" dirty="0"/>
          </a:p>
          <a:p>
            <a:pPr lvl="1"/>
            <a:r>
              <a:rPr lang="zh-CN" altLang="en-US" sz="1600" dirty="0"/>
              <a:t>麻省理工学院的猎豹 </a:t>
            </a:r>
            <a:r>
              <a:rPr lang="en-US" altLang="zh-CN" sz="1600" dirty="0"/>
              <a:t>3</a:t>
            </a:r>
            <a:r>
              <a:rPr lang="zh-CN" altLang="en-US" sz="1600" dirty="0"/>
              <a:t>、</a:t>
            </a:r>
            <a:r>
              <a:rPr lang="en-US" altLang="zh-CN" sz="1600" dirty="0" err="1"/>
              <a:t>ANYmaln</a:t>
            </a:r>
            <a:r>
              <a:rPr lang="en-US" altLang="zh-CN" sz="1600" dirty="0"/>
              <a:t> </a:t>
            </a:r>
            <a:r>
              <a:rPr lang="zh-CN" altLang="en-US" sz="1600" dirty="0"/>
              <a:t>和 </a:t>
            </a:r>
            <a:r>
              <a:rPr lang="en-US" altLang="zh-CN" sz="1600" dirty="0"/>
              <a:t>Atlas </a:t>
            </a:r>
            <a:r>
              <a:rPr lang="zh-CN" altLang="en-US" sz="1600" dirty="0"/>
              <a:t>使用了稳健的行走控制器来管理机器人。 这些机器人可用于更灵活的运动任务，例如跳跃或克服各种障碍</a:t>
            </a:r>
            <a:endParaRPr lang="en-US" altLang="zh-CN" sz="1600" dirty="0"/>
          </a:p>
          <a:p>
            <a:pPr lvl="1"/>
            <a:r>
              <a:rPr lang="zh-CN" altLang="en-US" sz="1600" dirty="0"/>
              <a:t>一些研究专注于机器人控制，增强机器人动作的灵活性。  其他研究 </a:t>
            </a:r>
            <a:r>
              <a:rPr lang="en-US" altLang="zh-CN" sz="1600" dirty="0"/>
              <a:t>[385, 386] </a:t>
            </a:r>
            <a:r>
              <a:rPr lang="zh-CN" altLang="en-US" sz="1600" dirty="0"/>
              <a:t>专注于人形机器人的控制，以执行各种类似人类的动作并模仿人类行为</a:t>
            </a:r>
            <a:endParaRPr lang="en-US" altLang="zh-CN" sz="1600" dirty="0"/>
          </a:p>
          <a:p>
            <a:r>
              <a:rPr lang="zh-CN" altLang="en-US" sz="2000" dirty="0"/>
              <a:t>具身控制整合了 </a:t>
            </a:r>
            <a:r>
              <a:rPr lang="en-US" altLang="zh-CN" sz="2000" dirty="0"/>
              <a:t>RL </a:t>
            </a:r>
            <a:r>
              <a:rPr lang="zh-CN" altLang="en-US" sz="2000" dirty="0"/>
              <a:t>和模拟到现实技术，通过环境交互来优化策略，使探索未知领域成为可能，有可能超越人类能力，并适应非结构化环境。 虽然机器人可以模仿许多人类行为，但有效的任务完成通常需要基于环境反馈的 </a:t>
            </a:r>
            <a:r>
              <a:rPr lang="en-US" altLang="zh-CN" sz="2000" dirty="0"/>
              <a:t>RL </a:t>
            </a:r>
            <a:r>
              <a:rPr lang="zh-CN" altLang="en-US" sz="2000" dirty="0"/>
              <a:t>训练。 最具挑战性的场景包括接触密集型任务，在这些任务中，操作需要基于反馈进行实时调整，例如所操纵物体的状态、变形、材料和力。 在这种情况下，</a:t>
            </a:r>
            <a:r>
              <a:rPr lang="en-US" altLang="zh-CN" sz="2000" dirty="0"/>
              <a:t>RL </a:t>
            </a:r>
            <a:r>
              <a:rPr lang="zh-CN" altLang="en-US" sz="2000" dirty="0"/>
              <a:t>是不可或缺的。 在大型语言模型 </a:t>
            </a:r>
            <a:r>
              <a:rPr lang="en-US" altLang="zh-CN" sz="2000" dirty="0"/>
              <a:t>(MLMs) </a:t>
            </a:r>
            <a:r>
              <a:rPr lang="zh-CN" altLang="en-US" sz="2000" dirty="0"/>
              <a:t>时代，这些模型具备对场景语义的泛化理解能力，为强化学习 </a:t>
            </a:r>
            <a:r>
              <a:rPr lang="en-US" altLang="zh-CN" sz="2000" dirty="0"/>
              <a:t>(RL) </a:t>
            </a:r>
            <a:r>
              <a:rPr lang="zh-CN" altLang="en-US" sz="2000" dirty="0"/>
              <a:t>提供了强大的奖励函数。 此外，强化学习对于将大型模型与预期任务对齐至关重要。 未来，在预训练和微调之后，仍然需要强化学习来与物理世界对齐，以确保在现实环境中有效部署</a:t>
            </a:r>
            <a:endParaRPr lang="en-US" sz="2000" dirty="0"/>
          </a:p>
        </p:txBody>
      </p:sp>
    </p:spTree>
    <p:extLst>
      <p:ext uri="{BB962C8B-B14F-4D97-AF65-F5344CB8AC3E}">
        <p14:creationId xmlns:p14="http://schemas.microsoft.com/office/powerpoint/2010/main" val="224079780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extLst>
              <a:ext uri="{FF2B5EF4-FFF2-40B4-BE49-F238E27FC236}">
                <a16:creationId xmlns:a16="http://schemas.microsoft.com/office/drawing/2014/main" id="{092D7B3E-51A0-9F76-1FA0-8B98CA8D2770}"/>
              </a:ext>
            </a:extLst>
          </p:cNvPr>
          <p:cNvSpPr/>
          <p:nvPr>
            <p:custDataLst>
              <p:tags r:id="rId2"/>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0" name="矩形 39">
            <a:hlinkClick r:id="rId21" action="ppaction://hlinksldjump"/>
            <a:extLst>
              <a:ext uri="{FF2B5EF4-FFF2-40B4-BE49-F238E27FC236}">
                <a16:creationId xmlns:a16="http://schemas.microsoft.com/office/drawing/2014/main" id="{2A0613F0-3849-EC48-B870-C02A2F37F0AE}"/>
              </a:ext>
            </a:extLst>
          </p:cNvPr>
          <p:cNvSpPr/>
          <p:nvPr>
            <p:custDataLst>
              <p:tags r:id="rId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297</a:t>
            </a:r>
          </a:p>
        </p:txBody>
      </p:sp>
      <p:sp>
        <p:nvSpPr>
          <p:cNvPr id="39" name="矩形 38">
            <a:hlinkClick r:id="rId21" action="ppaction://hlinksldjump"/>
            <a:extLst>
              <a:ext uri="{FF2B5EF4-FFF2-40B4-BE49-F238E27FC236}">
                <a16:creationId xmlns:a16="http://schemas.microsoft.com/office/drawing/2014/main" id="{542D7DBB-D604-5F33-5525-47F17F68ADD6}"/>
              </a:ext>
            </a:extLst>
          </p:cNvPr>
          <p:cNvSpPr/>
          <p:nvPr>
            <p:custDataLst>
              <p:tags r:id="rId4"/>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8" name="矩形 37">
            <a:hlinkClick r:id="rId21" action="ppaction://hlinksldjump"/>
            <a:extLst>
              <a:ext uri="{FF2B5EF4-FFF2-40B4-BE49-F238E27FC236}">
                <a16:creationId xmlns:a16="http://schemas.microsoft.com/office/drawing/2014/main" id="{89543CB5-0AA1-50A8-6496-8C4ECC65FFEB}"/>
              </a:ext>
            </a:extLst>
          </p:cNvPr>
          <p:cNvSpPr/>
          <p:nvPr>
            <p:custDataLst>
              <p:tags r:id="rId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2" action="ppaction://hlinksldjump"/>
            <a:extLst>
              <a:ext uri="{FF2B5EF4-FFF2-40B4-BE49-F238E27FC236}">
                <a16:creationId xmlns:a16="http://schemas.microsoft.com/office/drawing/2014/main" id="{C4A998A0-4EE0-BE4F-5A25-039FFEAE5BAB}"/>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36" name="矩形 35">
            <a:hlinkClick r:id="rId22" action="ppaction://hlinksldjump"/>
            <a:extLst>
              <a:ext uri="{FF2B5EF4-FFF2-40B4-BE49-F238E27FC236}">
                <a16:creationId xmlns:a16="http://schemas.microsoft.com/office/drawing/2014/main" id="{D31497F8-3FD4-503C-E44C-0245CDBD435B}"/>
              </a:ext>
            </a:extLst>
          </p:cNvPr>
          <p:cNvSpPr/>
          <p:nvPr>
            <p:custDataLst>
              <p:tags r:id="rId7"/>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35" name="矩形 34">
            <a:hlinkClick r:id="rId22" action="ppaction://hlinksldjump"/>
            <a:extLst>
              <a:ext uri="{FF2B5EF4-FFF2-40B4-BE49-F238E27FC236}">
                <a16:creationId xmlns:a16="http://schemas.microsoft.com/office/drawing/2014/main" id="{FBBA8CA0-E4D4-5D52-E542-EDA53645651C}"/>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3" action="ppaction://hlinksldjump"/>
            <a:extLst>
              <a:ext uri="{FF2B5EF4-FFF2-40B4-BE49-F238E27FC236}">
                <a16:creationId xmlns:a16="http://schemas.microsoft.com/office/drawing/2014/main" id="{2AC55383-A33A-9700-980B-24534EA6FFCF}"/>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3" name="矩形 32">
            <a:hlinkClick r:id="rId23" action="ppaction://hlinksldjump"/>
            <a:extLst>
              <a:ext uri="{FF2B5EF4-FFF2-40B4-BE49-F238E27FC236}">
                <a16:creationId xmlns:a16="http://schemas.microsoft.com/office/drawing/2014/main" id="{98693433-C941-7050-725F-1EC73788D73C}"/>
              </a:ext>
            </a:extLst>
          </p:cNvPr>
          <p:cNvSpPr/>
          <p:nvPr>
            <p:custDataLst>
              <p:tags r:id="rId10"/>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32" name="矩形 31">
            <a:hlinkClick r:id="rId23" action="ppaction://hlinksldjump"/>
            <a:extLst>
              <a:ext uri="{FF2B5EF4-FFF2-40B4-BE49-F238E27FC236}">
                <a16:creationId xmlns:a16="http://schemas.microsoft.com/office/drawing/2014/main" id="{E9D5BB08-C242-E471-CA9F-D9D04E2CD912}"/>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hlinkClick r:id="rId24" action="ppaction://hlinksldjump"/>
            <a:extLst>
              <a:ext uri="{FF2B5EF4-FFF2-40B4-BE49-F238E27FC236}">
                <a16:creationId xmlns:a16="http://schemas.microsoft.com/office/drawing/2014/main" id="{FC809CA8-42DB-E5A2-C3D1-EB525E520470}"/>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30" name="矩形 29">
            <a:hlinkClick r:id="rId24" action="ppaction://hlinksldjump"/>
            <a:extLst>
              <a:ext uri="{FF2B5EF4-FFF2-40B4-BE49-F238E27FC236}">
                <a16:creationId xmlns:a16="http://schemas.microsoft.com/office/drawing/2014/main" id="{E86E4087-092F-2C38-8432-BF8920AEDED7}"/>
              </a:ext>
            </a:extLst>
          </p:cNvPr>
          <p:cNvSpPr/>
          <p:nvPr>
            <p:custDataLst>
              <p:tags r:id="rId13"/>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29" name="矩形 28">
            <a:hlinkClick r:id="rId24" action="ppaction://hlinksldjump"/>
            <a:extLst>
              <a:ext uri="{FF2B5EF4-FFF2-40B4-BE49-F238E27FC236}">
                <a16:creationId xmlns:a16="http://schemas.microsoft.com/office/drawing/2014/main" id="{CC069EF3-4AB4-4BD8-21BC-A3B523838EC5}"/>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8" name="矩形 27">
            <a:hlinkClick r:id="rId25" action="ppaction://hlinksldjump"/>
            <a:extLst>
              <a:ext uri="{FF2B5EF4-FFF2-40B4-BE49-F238E27FC236}">
                <a16:creationId xmlns:a16="http://schemas.microsoft.com/office/drawing/2014/main" id="{0EEB9625-9604-E06D-59CF-3D50CD4C9ACC}"/>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27" name="矩形 26">
            <a:hlinkClick r:id="rId25" action="ppaction://hlinksldjump"/>
            <a:extLst>
              <a:ext uri="{FF2B5EF4-FFF2-40B4-BE49-F238E27FC236}">
                <a16:creationId xmlns:a16="http://schemas.microsoft.com/office/drawing/2014/main" id="{1EA72FC2-9642-4DB3-8D6C-4DD67EDF032D}"/>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6" name="矩形 25">
            <a:hlinkClick r:id="rId25" action="ppaction://hlinksldjump"/>
            <a:extLst>
              <a:ext uri="{FF2B5EF4-FFF2-40B4-BE49-F238E27FC236}">
                <a16:creationId xmlns:a16="http://schemas.microsoft.com/office/drawing/2014/main" id="{E827371E-5305-4E4A-086E-BF12CECF8F6B}"/>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5" name="标题 24">
            <a:extLst>
              <a:ext uri="{FF2B5EF4-FFF2-40B4-BE49-F238E27FC236}">
                <a16:creationId xmlns:a16="http://schemas.microsoft.com/office/drawing/2014/main" id="{0DE654DD-C6D6-71CE-D6F7-704FE99B8504}"/>
              </a:ext>
            </a:extLst>
          </p:cNvPr>
          <p:cNvSpPr>
            <a:spLocks noGrp="1"/>
          </p:cNvSpPr>
          <p:nvPr>
            <p:ph type="title"/>
            <p:custDataLst>
              <p:tags r:id="rId18"/>
            </p:custDataLst>
          </p:nvPr>
        </p:nvSpPr>
        <p:spPr/>
        <p:txBody>
          <a:bodyPr/>
          <a:lstStyle/>
          <a:p>
            <a:r>
              <a:rPr lang="en-US"/>
              <a:t>Sim2Real Adaptation</a:t>
            </a:r>
          </a:p>
        </p:txBody>
      </p:sp>
      <p:graphicFrame>
        <p:nvGraphicFramePr>
          <p:cNvPr id="22" name="think-cell data - do not delete" hidden="1">
            <a:extLst>
              <a:ext uri="{FF2B5EF4-FFF2-40B4-BE49-F238E27FC236}">
                <a16:creationId xmlns:a16="http://schemas.microsoft.com/office/drawing/2014/main" id="{6935F498-6D71-9F3E-9747-1E46828086A2}"/>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22" name="think-cell data - do not delete" hidden="1">
                        <a:extLst>
                          <a:ext uri="{FF2B5EF4-FFF2-40B4-BE49-F238E27FC236}">
                            <a16:creationId xmlns:a16="http://schemas.microsoft.com/office/drawing/2014/main" id="{6935F498-6D71-9F3E-9747-1E46828086A2}"/>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49936425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All Robots in One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091324"/>
            <a:ext cx="10515600" cy="1668399"/>
          </a:xfrm>
        </p:spPr>
        <p:txBody>
          <a:bodyPr>
            <a:noAutofit/>
          </a:bodyPr>
          <a:lstStyle/>
          <a:p>
            <a:r>
              <a:rPr lang="zh-CN" altLang="en-US" sz="800" dirty="0"/>
              <a:t>所有机器人合一</a:t>
            </a:r>
          </a:p>
          <a:p>
            <a:r>
              <a:rPr lang="en-US" altLang="zh-CN" sz="800" dirty="0"/>
              <a:t>ARIO </a:t>
            </a:r>
            <a:r>
              <a:rPr lang="zh-CN" altLang="en-US" sz="800" dirty="0"/>
              <a:t>标准和数据集的关键优势可以概括如下：</a:t>
            </a:r>
          </a:p>
          <a:p>
            <a:r>
              <a:rPr lang="en-US" altLang="zh-CN" sz="800" dirty="0"/>
              <a:t>1</a:t>
            </a:r>
            <a:r>
              <a:rPr lang="zh-CN" altLang="en-US" sz="800" dirty="0"/>
              <a:t>）全面的感官模式：</a:t>
            </a:r>
            <a:r>
              <a:rPr lang="en-US" altLang="zh-CN" sz="800" dirty="0"/>
              <a:t>ARIO </a:t>
            </a:r>
            <a:r>
              <a:rPr lang="zh-CN" altLang="en-US" sz="800" dirty="0"/>
              <a:t>集成了五种感官模式</a:t>
            </a:r>
            <a:r>
              <a:rPr lang="en-US" altLang="zh-CN" sz="800" dirty="0"/>
              <a:t>——</a:t>
            </a:r>
            <a:r>
              <a:rPr lang="zh-CN" altLang="en-US" sz="800" dirty="0"/>
              <a:t>图像、</a:t>
            </a:r>
            <a:r>
              <a:rPr lang="en-US" altLang="zh-CN" sz="800" dirty="0"/>
              <a:t>3D </a:t>
            </a:r>
            <a:r>
              <a:rPr lang="zh-CN" altLang="en-US" sz="800" dirty="0"/>
              <a:t>数据、声音、文本和触觉信息</a:t>
            </a:r>
            <a:r>
              <a:rPr lang="en-US" altLang="zh-CN" sz="800" dirty="0"/>
              <a:t>——</a:t>
            </a:r>
            <a:r>
              <a:rPr lang="zh-CN" altLang="en-US" sz="800" dirty="0"/>
              <a:t>提供更丰富和更多样化的数据集；</a:t>
            </a:r>
          </a:p>
          <a:p>
            <a:r>
              <a:rPr lang="en-US" altLang="zh-CN" sz="800" dirty="0"/>
              <a:t>2</a:t>
            </a:r>
            <a:r>
              <a:rPr lang="zh-CN" altLang="en-US" sz="800" dirty="0"/>
              <a:t>）基于时间戳的数据对齐：数据基于时间戳记录和同步，适应不同的传感器帧速率；</a:t>
            </a:r>
          </a:p>
          <a:p>
            <a:r>
              <a:rPr lang="en-US" altLang="zh-CN" sz="800" dirty="0"/>
              <a:t>3</a:t>
            </a:r>
            <a:r>
              <a:rPr lang="zh-CN" altLang="en-US" sz="800" dirty="0"/>
              <a:t>）结构化的序列</a:t>
            </a:r>
            <a:r>
              <a:rPr lang="en-US" altLang="zh-CN" sz="800" dirty="0"/>
              <a:t>-</a:t>
            </a:r>
            <a:r>
              <a:rPr lang="zh-CN" altLang="en-US" sz="800" dirty="0"/>
              <a:t>任务</a:t>
            </a:r>
            <a:r>
              <a:rPr lang="en-US" altLang="zh-CN" sz="800" dirty="0"/>
              <a:t>-</a:t>
            </a:r>
            <a:r>
              <a:rPr lang="zh-CN" altLang="en-US" sz="800" dirty="0"/>
              <a:t>事件框架：</a:t>
            </a:r>
            <a:r>
              <a:rPr lang="en-US" altLang="zh-CN" sz="800" dirty="0"/>
              <a:t>ARIO </a:t>
            </a:r>
            <a:r>
              <a:rPr lang="zh-CN" altLang="en-US" sz="800" dirty="0"/>
              <a:t>使用清晰的序列</a:t>
            </a:r>
            <a:r>
              <a:rPr lang="en-US" altLang="zh-CN" sz="800" dirty="0"/>
              <a:t>-</a:t>
            </a:r>
            <a:r>
              <a:rPr lang="zh-CN" altLang="en-US" sz="800" dirty="0"/>
              <a:t>任务</a:t>
            </a:r>
            <a:r>
              <a:rPr lang="en-US" altLang="zh-CN" sz="800" dirty="0"/>
              <a:t>-</a:t>
            </a:r>
            <a:r>
              <a:rPr lang="zh-CN" altLang="en-US" sz="800" dirty="0"/>
              <a:t>事件结构，每个序列和任务都有详细的文本描述；</a:t>
            </a:r>
          </a:p>
          <a:p>
            <a:r>
              <a:rPr lang="en-US" altLang="zh-CN" sz="800" dirty="0"/>
              <a:t>4</a:t>
            </a:r>
            <a:r>
              <a:rPr lang="zh-CN" altLang="en-US" sz="800" dirty="0"/>
              <a:t>）统一的数据格式：数据集遵循标准化格式，支持各种机器人类型和控制对象，简化数据处理；</a:t>
            </a:r>
          </a:p>
          <a:p>
            <a:r>
              <a:rPr lang="en-US" altLang="zh-CN" sz="800" dirty="0"/>
              <a:t>5</a:t>
            </a:r>
            <a:r>
              <a:rPr lang="zh-CN" altLang="en-US" sz="800" dirty="0"/>
              <a:t>）模拟和真实机器人数据的集成：</a:t>
            </a:r>
            <a:r>
              <a:rPr lang="en-US" altLang="zh-CN" sz="800" dirty="0"/>
              <a:t>ARIO </a:t>
            </a:r>
            <a:r>
              <a:rPr lang="zh-CN" altLang="en-US" sz="800" dirty="0"/>
              <a:t>包括跨多个任务、场景和机器人类型的模拟和真实世界数据，增强了跨不同硬件平台的泛化能力</a:t>
            </a:r>
            <a:endParaRPr lang="en-US" sz="800" dirty="0"/>
          </a:p>
        </p:txBody>
      </p:sp>
      <p:pic>
        <p:nvPicPr>
          <p:cNvPr id="7" name="图片 6">
            <a:extLst>
              <a:ext uri="{FF2B5EF4-FFF2-40B4-BE49-F238E27FC236}">
                <a16:creationId xmlns:a16="http://schemas.microsoft.com/office/drawing/2014/main" id="{7F20CBDF-FE6C-D138-2969-600E7766FC91}"/>
              </a:ext>
            </a:extLst>
          </p:cNvPr>
          <p:cNvPicPr>
            <a:picLocks noChangeAspect="1"/>
          </p:cNvPicPr>
          <p:nvPr/>
        </p:nvPicPr>
        <p:blipFill>
          <a:blip r:embed="rId5"/>
          <a:stretch>
            <a:fillRect/>
          </a:stretch>
        </p:blipFill>
        <p:spPr>
          <a:xfrm>
            <a:off x="2279318" y="512091"/>
            <a:ext cx="9488241" cy="5067346"/>
          </a:xfrm>
          <a:prstGeom prst="rect">
            <a:avLst/>
          </a:prstGeom>
        </p:spPr>
      </p:pic>
    </p:spTree>
    <p:extLst>
      <p:ext uri="{BB962C8B-B14F-4D97-AF65-F5344CB8AC3E}">
        <p14:creationId xmlns:p14="http://schemas.microsoft.com/office/powerpoint/2010/main" val="305917785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All Robots in One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333145"/>
            <a:ext cx="10515600" cy="5255663"/>
          </a:xfrm>
        </p:spPr>
        <p:txBody>
          <a:bodyPr>
            <a:noAutofit/>
          </a:bodyPr>
          <a:lstStyle/>
          <a:p>
            <a:r>
              <a:rPr lang="zh-CN" altLang="en-US" sz="1600" dirty="0"/>
              <a:t>显著的数据层面的限制继续阻碍着鲁棒、通用具身智能体的开发，特别是在标准化格式、多样性和数据量方面。 针对特定任务的数据集不足以训练这些多功能智能体。 尽管像 </a:t>
            </a:r>
            <a:r>
              <a:rPr lang="en-US" altLang="zh-CN" sz="1600" dirty="0"/>
              <a:t>Open X-embodiment </a:t>
            </a:r>
            <a:r>
              <a:rPr lang="zh-CN" altLang="en-US" sz="1600" dirty="0"/>
              <a:t>这样的预训练数据集结构看似统一，但仍有一些关键问题尚未解决。 这些问题包括缺乏全面的感官模式</a:t>
            </a:r>
            <a:r>
              <a:rPr lang="en-US" altLang="zh-CN" sz="1600" dirty="0"/>
              <a:t>——</a:t>
            </a:r>
            <a:r>
              <a:rPr lang="zh-CN" altLang="en-US" sz="1600" dirty="0"/>
              <a:t>目前还没有数据集同时整合图像、</a:t>
            </a:r>
            <a:r>
              <a:rPr lang="en-US" altLang="zh-CN" sz="1600" dirty="0"/>
              <a:t>3D</a:t>
            </a:r>
            <a:r>
              <a:rPr lang="zh-CN" altLang="en-US" sz="1600" dirty="0"/>
              <a:t>视觉、文本、触觉和听觉输入。 此外，多机器人数据集中缺乏统一的格式也使得数据处理和加载变得复杂。 此外，在不同机器人平台上表示不同控制对象的兼容性问题、不足的数据量阻碍了大规模预训练，以及缺乏将模拟数据和真实数据相结合的数据集，而这对于解决模拟到真实差距至关重要</a:t>
            </a:r>
            <a:endParaRPr lang="en-US" altLang="zh-CN" sz="1600" dirty="0"/>
          </a:p>
          <a:p>
            <a:r>
              <a:rPr lang="zh-CN" altLang="en-US" sz="1600" dirty="0"/>
              <a:t>为了克服这些挑战，引入了 </a:t>
            </a:r>
            <a:r>
              <a:rPr lang="en-US" altLang="zh-CN" sz="1600" dirty="0"/>
              <a:t>ARIO</a:t>
            </a:r>
            <a:r>
              <a:rPr lang="zh-CN" altLang="en-US" sz="1600" dirty="0"/>
              <a:t>（所有机器人合一），它是一种新的数据集标准，它优化了现有数据集，并促进了更通用、更强大的具身人工智能体的开发。 </a:t>
            </a:r>
            <a:r>
              <a:rPr lang="en-US" altLang="zh-CN" sz="1600" dirty="0"/>
              <a:t>ARIO </a:t>
            </a:r>
            <a:r>
              <a:rPr lang="zh-CN" altLang="en-US" sz="1600" dirty="0"/>
              <a:t>标准以统一的格式记录了来自具有不同形态的机器人的控制和运动数据。 时间戳机制通过解决机器人动作频率和传感器帧速率的变化来标准化数据收集。 </a:t>
            </a:r>
            <a:r>
              <a:rPr lang="en-US" altLang="zh-CN" sz="1600" dirty="0"/>
              <a:t>ARIO </a:t>
            </a:r>
            <a:r>
              <a:rPr lang="zh-CN" altLang="en-US" sz="1600" dirty="0"/>
              <a:t>的统一格式可以容纳来自不同机器人类型的可变数据，确保精确的时间戳。 这一标准使用户能够有效地训练高性能、可泛化的具身人工智能模型，将 </a:t>
            </a:r>
            <a:r>
              <a:rPr lang="en-US" altLang="zh-CN" sz="1600" dirty="0"/>
              <a:t>ARIO </a:t>
            </a:r>
            <a:r>
              <a:rPr lang="zh-CN" altLang="en-US" sz="1600" dirty="0"/>
              <a:t>定位为具身人工智能数据集的理想格式</a:t>
            </a:r>
            <a:endParaRPr lang="en-US" altLang="zh-CN" sz="1600" dirty="0"/>
          </a:p>
          <a:p>
            <a:r>
              <a:rPr lang="zh-CN" altLang="en-US" sz="1600" dirty="0"/>
              <a:t>基于 </a:t>
            </a:r>
            <a:r>
              <a:rPr lang="en-US" altLang="zh-CN" sz="1600" dirty="0"/>
              <a:t>ARIO </a:t>
            </a:r>
            <a:r>
              <a:rPr lang="zh-CN" altLang="en-US" sz="1600" dirty="0"/>
              <a:t>标准，进一步开发了一个统一的大规模 </a:t>
            </a:r>
            <a:r>
              <a:rPr lang="en-US" altLang="zh-CN" sz="1600" dirty="0"/>
              <a:t>ARIO </a:t>
            </a:r>
            <a:r>
              <a:rPr lang="zh-CN" altLang="en-US" sz="1600" dirty="0"/>
              <a:t>数据集，该数据集包含来自 </a:t>
            </a:r>
            <a:r>
              <a:rPr lang="en-US" altLang="zh-CN" sz="1600" dirty="0"/>
              <a:t>258 </a:t>
            </a:r>
            <a:r>
              <a:rPr lang="zh-CN" altLang="en-US" sz="1600" dirty="0"/>
              <a:t>个系列和 </a:t>
            </a:r>
            <a:r>
              <a:rPr lang="en-US" altLang="zh-CN" sz="1600" dirty="0"/>
              <a:t>321,064 </a:t>
            </a:r>
            <a:r>
              <a:rPr lang="zh-CN" altLang="en-US" sz="1600" dirty="0"/>
              <a:t>个任务的约 </a:t>
            </a:r>
            <a:r>
              <a:rPr lang="en-US" altLang="zh-CN" sz="1600" dirty="0"/>
              <a:t>300 </a:t>
            </a:r>
            <a:r>
              <a:rPr lang="zh-CN" altLang="en-US" sz="1600" dirty="0"/>
              <a:t>万个片段。 该数据集通过多种方法汇集而成：</a:t>
            </a:r>
          </a:p>
          <a:p>
            <a:r>
              <a:rPr lang="zh-CN" altLang="en-US" sz="1600" dirty="0"/>
              <a:t>（</a:t>
            </a:r>
            <a:r>
              <a:rPr lang="en-US" altLang="zh-CN" sz="1600" dirty="0"/>
              <a:t>1</a:t>
            </a:r>
            <a:r>
              <a:rPr lang="zh-CN" altLang="en-US" sz="1600" dirty="0"/>
              <a:t>）从自定义平台收集现实世界数据，产生了超过 </a:t>
            </a:r>
            <a:r>
              <a:rPr lang="en-US" altLang="zh-CN" sz="1600" dirty="0"/>
              <a:t>105 </a:t>
            </a:r>
            <a:r>
              <a:rPr lang="zh-CN" altLang="en-US" sz="1600" dirty="0"/>
              <a:t>个任务的 </a:t>
            </a:r>
            <a:r>
              <a:rPr lang="en-US" altLang="zh-CN" sz="1600" dirty="0"/>
              <a:t>3,662 </a:t>
            </a:r>
            <a:r>
              <a:rPr lang="zh-CN" altLang="en-US" sz="1600" dirty="0"/>
              <a:t>个片段；</a:t>
            </a:r>
          </a:p>
          <a:p>
            <a:r>
              <a:rPr lang="zh-CN" altLang="en-US" sz="1600" dirty="0"/>
              <a:t>（</a:t>
            </a:r>
            <a:r>
              <a:rPr lang="en-US" altLang="zh-CN" sz="1600" dirty="0"/>
              <a:t>2</a:t>
            </a:r>
            <a:r>
              <a:rPr lang="zh-CN" altLang="en-US" sz="1600" dirty="0"/>
              <a:t>）使用 </a:t>
            </a:r>
            <a:r>
              <a:rPr lang="en-US" altLang="zh-CN" sz="1600" dirty="0"/>
              <a:t>Habitat</a:t>
            </a:r>
            <a:r>
              <a:rPr lang="zh-CN" altLang="en-US" sz="1600" dirty="0"/>
              <a:t>、</a:t>
            </a:r>
            <a:r>
              <a:rPr lang="en-US" altLang="zh-CN" sz="1600" dirty="0" err="1"/>
              <a:t>MuJoCo</a:t>
            </a:r>
            <a:r>
              <a:rPr lang="en-US" altLang="zh-CN" sz="1600" dirty="0"/>
              <a:t> </a:t>
            </a:r>
            <a:r>
              <a:rPr lang="zh-CN" altLang="en-US" sz="1600" dirty="0"/>
              <a:t>和 </a:t>
            </a:r>
            <a:r>
              <a:rPr lang="en-US" altLang="zh-CN" sz="1600" dirty="0" err="1"/>
              <a:t>SeaWave</a:t>
            </a:r>
            <a:r>
              <a:rPr lang="en-US" altLang="zh-CN" sz="1600" dirty="0"/>
              <a:t> </a:t>
            </a:r>
            <a:r>
              <a:rPr lang="zh-CN" altLang="en-US" sz="1600" dirty="0"/>
              <a:t>等平台进行基于仿真的数据生成，产生了来自 </a:t>
            </a:r>
            <a:r>
              <a:rPr lang="en-US" altLang="zh-CN" sz="1600" dirty="0"/>
              <a:t>1,198 </a:t>
            </a:r>
            <a:r>
              <a:rPr lang="zh-CN" altLang="en-US" sz="1600" dirty="0"/>
              <a:t>个任务的 </a:t>
            </a:r>
            <a:r>
              <a:rPr lang="en-US" altLang="zh-CN" sz="1600" dirty="0"/>
              <a:t>703,088 </a:t>
            </a:r>
            <a:r>
              <a:rPr lang="zh-CN" altLang="en-US" sz="1600" dirty="0"/>
              <a:t>个片段；</a:t>
            </a:r>
          </a:p>
          <a:p>
            <a:r>
              <a:rPr lang="zh-CN" altLang="en-US" sz="1600" dirty="0"/>
              <a:t>（</a:t>
            </a:r>
            <a:r>
              <a:rPr lang="en-US" altLang="zh-CN" sz="1600" dirty="0"/>
              <a:t>3</a:t>
            </a:r>
            <a:r>
              <a:rPr lang="zh-CN" altLang="en-US" sz="1600" dirty="0"/>
              <a:t>）将现有的开源数据集转换为 </a:t>
            </a:r>
            <a:r>
              <a:rPr lang="en-US" altLang="zh-CN" sz="1600" dirty="0"/>
              <a:t>ARIO </a:t>
            </a:r>
            <a:r>
              <a:rPr lang="zh-CN" altLang="en-US" sz="1600" dirty="0"/>
              <a:t>标准，贡献了来自 </a:t>
            </a:r>
            <a:r>
              <a:rPr lang="en-US" altLang="zh-CN" sz="1600" dirty="0"/>
              <a:t>319,761 </a:t>
            </a:r>
            <a:r>
              <a:rPr lang="zh-CN" altLang="en-US" sz="1600" dirty="0"/>
              <a:t>个任务的 </a:t>
            </a:r>
            <a:r>
              <a:rPr lang="en-US" altLang="zh-CN" sz="1600" dirty="0"/>
              <a:t>2,326,438 </a:t>
            </a:r>
            <a:r>
              <a:rPr lang="zh-CN" altLang="en-US" sz="1600" dirty="0"/>
              <a:t>个片段。</a:t>
            </a:r>
          </a:p>
          <a:p>
            <a:r>
              <a:rPr lang="en-US" altLang="zh-CN" sz="1600" dirty="0"/>
              <a:t>ARIO </a:t>
            </a:r>
            <a:r>
              <a:rPr lang="zh-CN" altLang="en-US" sz="1600" dirty="0"/>
              <a:t>数据集解决了当前数据集的局限性，并促进了稳健、通用的人工智能体的开发。 通过为数据收集和表示提供一个连贯的框架，</a:t>
            </a:r>
            <a:r>
              <a:rPr lang="en-US" altLang="zh-CN" sz="1600" dirty="0"/>
              <a:t>ARIO </a:t>
            </a:r>
            <a:r>
              <a:rPr lang="zh-CN" altLang="en-US" sz="1600" dirty="0"/>
              <a:t>为开发更强大、更通用的具身人工智能体铺平了道路，使其能够以越来越复杂和多样化的方式在物理世界中导航和交互。 该项目可在 </a:t>
            </a:r>
            <a:r>
              <a:rPr lang="en-US" altLang="zh-CN" sz="1600" dirty="0"/>
              <a:t>https://imaei.github.io/project_pages/ario </a:t>
            </a:r>
            <a:r>
              <a:rPr lang="zh-CN" altLang="en-US" sz="1600" dirty="0"/>
              <a:t>获取</a:t>
            </a:r>
            <a:endParaRPr lang="en-US" sz="1600" dirty="0"/>
          </a:p>
        </p:txBody>
      </p:sp>
    </p:spTree>
    <p:extLst>
      <p:ext uri="{BB962C8B-B14F-4D97-AF65-F5344CB8AC3E}">
        <p14:creationId xmlns:p14="http://schemas.microsoft.com/office/powerpoint/2010/main" val="3491254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E781C4A1-25FD-4BF2-7853-BB2BD3054391}"/>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54" name="矩形 53">
            <a:hlinkClick r:id="rId29" action="ppaction://hlinksldjump"/>
            <a:extLst>
              <a:ext uri="{FF2B5EF4-FFF2-40B4-BE49-F238E27FC236}">
                <a16:creationId xmlns:a16="http://schemas.microsoft.com/office/drawing/2014/main" id="{46FF9044-8DCC-B991-8FEB-1571FFE82987}"/>
              </a:ext>
            </a:extLst>
          </p:cNvPr>
          <p:cNvSpPr/>
          <p:nvPr>
            <p:custDataLst>
              <p:tags r:id="rId3"/>
            </p:custDataLst>
          </p:nvPr>
        </p:nvSpPr>
        <p:spPr>
          <a:xfrm>
            <a:off x="977959" y="4962946"/>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&amp; Future Directions</a:t>
            </a:r>
          </a:p>
        </p:txBody>
      </p:sp>
      <p:sp>
        <p:nvSpPr>
          <p:cNvPr id="53" name="矩形 52">
            <a:hlinkClick r:id="rId29" action="ppaction://hlinksldjump"/>
            <a:extLst>
              <a:ext uri="{FF2B5EF4-FFF2-40B4-BE49-F238E27FC236}">
                <a16:creationId xmlns:a16="http://schemas.microsoft.com/office/drawing/2014/main" id="{28D2B63B-3E7F-FEBC-7811-D002FEAE2F1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432D06EC-CCBE-0094-7805-E499C6A559C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51" name="矩形 50">
            <a:hlinkClick r:id="rId30" action="ppaction://hlinksldjump"/>
            <a:extLst>
              <a:ext uri="{FF2B5EF4-FFF2-40B4-BE49-F238E27FC236}">
                <a16:creationId xmlns:a16="http://schemas.microsoft.com/office/drawing/2014/main" id="{A1E8A301-6539-2AE4-87C8-E8DD55761295}"/>
              </a:ext>
            </a:extLst>
          </p:cNvPr>
          <p:cNvSpPr/>
          <p:nvPr>
            <p:custDataLst>
              <p:tags r:id="rId6"/>
            </p:custDataLst>
          </p:nvPr>
        </p:nvSpPr>
        <p:spPr>
          <a:xfrm>
            <a:off x="977959" y="4499335"/>
            <a:ext cx="296395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50" name="矩形 49">
            <a:hlinkClick r:id="rId30" action="ppaction://hlinksldjump"/>
            <a:extLst>
              <a:ext uri="{FF2B5EF4-FFF2-40B4-BE49-F238E27FC236}">
                <a16:creationId xmlns:a16="http://schemas.microsoft.com/office/drawing/2014/main" id="{E4EAF68C-7D61-40D4-24A1-734643DCEAD8}"/>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13045960-F8FE-5DF2-37D1-4FEF2D48EC60}"/>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48" name="矩形 47">
            <a:hlinkClick r:id="rId31" action="ppaction://hlinksldjump"/>
            <a:extLst>
              <a:ext uri="{FF2B5EF4-FFF2-40B4-BE49-F238E27FC236}">
                <a16:creationId xmlns:a16="http://schemas.microsoft.com/office/drawing/2014/main" id="{3B1ED0FD-6456-C698-63B8-A90F8F40B0E2}"/>
              </a:ext>
            </a:extLst>
          </p:cNvPr>
          <p:cNvSpPr/>
          <p:nvPr>
            <p:custDataLst>
              <p:tags r:id="rId9"/>
            </p:custDataLst>
          </p:nvPr>
        </p:nvSpPr>
        <p:spPr>
          <a:xfrm>
            <a:off x="977959" y="403572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47" name="矩形 46">
            <a:hlinkClick r:id="rId31" action="ppaction://hlinksldjump"/>
            <a:extLst>
              <a:ext uri="{FF2B5EF4-FFF2-40B4-BE49-F238E27FC236}">
                <a16:creationId xmlns:a16="http://schemas.microsoft.com/office/drawing/2014/main" id="{9CA918FF-121D-0D80-9B46-84B02A069C2B}"/>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2" action="ppaction://hlinksldjump"/>
            <a:extLst>
              <a:ext uri="{FF2B5EF4-FFF2-40B4-BE49-F238E27FC236}">
                <a16:creationId xmlns:a16="http://schemas.microsoft.com/office/drawing/2014/main" id="{346DD8E3-66EB-F8FA-25C5-2559ED89608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45" name="矩形 44">
            <a:hlinkClick r:id="rId32" action="ppaction://hlinksldjump"/>
            <a:extLst>
              <a:ext uri="{FF2B5EF4-FFF2-40B4-BE49-F238E27FC236}">
                <a16:creationId xmlns:a16="http://schemas.microsoft.com/office/drawing/2014/main" id="{04A90E3B-CCDB-7A17-7791-E24DFA87931E}"/>
              </a:ext>
            </a:extLst>
          </p:cNvPr>
          <p:cNvSpPr/>
          <p:nvPr>
            <p:custDataLst>
              <p:tags r:id="rId12"/>
            </p:custDataLst>
          </p:nvPr>
        </p:nvSpPr>
        <p:spPr>
          <a:xfrm>
            <a:off x="977959" y="357211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44" name="矩形 43">
            <a:hlinkClick r:id="rId32" action="ppaction://hlinksldjump"/>
            <a:extLst>
              <a:ext uri="{FF2B5EF4-FFF2-40B4-BE49-F238E27FC236}">
                <a16:creationId xmlns:a16="http://schemas.microsoft.com/office/drawing/2014/main" id="{0F0A05AD-1D6A-E0E0-AF9E-BA0C76E941B7}"/>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3" action="ppaction://hlinksldjump"/>
            <a:extLst>
              <a:ext uri="{FF2B5EF4-FFF2-40B4-BE49-F238E27FC236}">
                <a16:creationId xmlns:a16="http://schemas.microsoft.com/office/drawing/2014/main" id="{D824CAD5-C33F-9091-18BE-7D99697F6EB0}"/>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2" name="矩形 41">
            <a:hlinkClick r:id="rId33" action="ppaction://hlinksldjump"/>
            <a:extLst>
              <a:ext uri="{FF2B5EF4-FFF2-40B4-BE49-F238E27FC236}">
                <a16:creationId xmlns:a16="http://schemas.microsoft.com/office/drawing/2014/main" id="{0D2BAF53-7AC2-3B27-BF56-0B0C92A397FF}"/>
              </a:ext>
            </a:extLst>
          </p:cNvPr>
          <p:cNvSpPr/>
          <p:nvPr>
            <p:custDataLst>
              <p:tags r:id="rId15"/>
            </p:custDataLst>
          </p:nvPr>
        </p:nvSpPr>
        <p:spPr>
          <a:xfrm>
            <a:off x="977959" y="310850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41" name="矩形 40">
            <a:hlinkClick r:id="rId33" action="ppaction://hlinksldjump"/>
            <a:extLst>
              <a:ext uri="{FF2B5EF4-FFF2-40B4-BE49-F238E27FC236}">
                <a16:creationId xmlns:a16="http://schemas.microsoft.com/office/drawing/2014/main" id="{A8625184-7D26-2A5C-E182-0260FE62762E}"/>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hlinkClick r:id="rId34" action="ppaction://hlinksldjump"/>
            <a:extLst>
              <a:ext uri="{FF2B5EF4-FFF2-40B4-BE49-F238E27FC236}">
                <a16:creationId xmlns:a16="http://schemas.microsoft.com/office/drawing/2014/main" id="{A7A06D8E-8F6C-1B3A-7B5A-73669FBB6ABC}"/>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39" name="矩形 38">
            <a:hlinkClick r:id="rId34" action="ppaction://hlinksldjump"/>
            <a:extLst>
              <a:ext uri="{FF2B5EF4-FFF2-40B4-BE49-F238E27FC236}">
                <a16:creationId xmlns:a16="http://schemas.microsoft.com/office/drawing/2014/main" id="{3B8D9E87-D754-5B7A-4D34-1E71BECA7A85}"/>
              </a:ext>
            </a:extLst>
          </p:cNvPr>
          <p:cNvSpPr/>
          <p:nvPr>
            <p:custDataLst>
              <p:tags r:id="rId18"/>
            </p:custDataLst>
          </p:nvPr>
        </p:nvSpPr>
        <p:spPr>
          <a:xfrm>
            <a:off x="977959" y="264489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38" name="矩形 37">
            <a:hlinkClick r:id="rId34" action="ppaction://hlinksldjump"/>
            <a:extLst>
              <a:ext uri="{FF2B5EF4-FFF2-40B4-BE49-F238E27FC236}">
                <a16:creationId xmlns:a16="http://schemas.microsoft.com/office/drawing/2014/main" id="{27B5FF48-044A-AFD9-BF0F-1EC73F73416F}"/>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7" name="矩形 36">
            <a:hlinkClick r:id="rId35" action="ppaction://hlinksldjump"/>
            <a:extLst>
              <a:ext uri="{FF2B5EF4-FFF2-40B4-BE49-F238E27FC236}">
                <a16:creationId xmlns:a16="http://schemas.microsoft.com/office/drawing/2014/main" id="{95B1825D-A559-E48B-3034-A83E3B05F6E3}"/>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36" name="矩形 35">
            <a:hlinkClick r:id="rId35" action="ppaction://hlinksldjump"/>
            <a:extLst>
              <a:ext uri="{FF2B5EF4-FFF2-40B4-BE49-F238E27FC236}">
                <a16:creationId xmlns:a16="http://schemas.microsoft.com/office/drawing/2014/main" id="{0210635E-8779-BAF6-A6B5-5F76DB701422}"/>
              </a:ext>
            </a:extLst>
          </p:cNvPr>
          <p:cNvSpPr/>
          <p:nvPr>
            <p:custDataLst>
              <p:tags r:id="rId21"/>
            </p:custDataLst>
          </p:nvPr>
        </p:nvSpPr>
        <p:spPr>
          <a:xfrm>
            <a:off x="977959" y="218128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35" name="矩形 34">
            <a:hlinkClick r:id="rId35" action="ppaction://hlinksldjump"/>
            <a:extLst>
              <a:ext uri="{FF2B5EF4-FFF2-40B4-BE49-F238E27FC236}">
                <a16:creationId xmlns:a16="http://schemas.microsoft.com/office/drawing/2014/main" id="{F0F2E273-5920-8794-09B3-56FF1B9B3EAA}"/>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4" name="矩形 33">
            <a:hlinkClick r:id="rId36" action="ppaction://hlinksldjump"/>
            <a:extLst>
              <a:ext uri="{FF2B5EF4-FFF2-40B4-BE49-F238E27FC236}">
                <a16:creationId xmlns:a16="http://schemas.microsoft.com/office/drawing/2014/main" id="{3F4BE6F1-687C-E86D-9F43-496CC4D0C089}"/>
              </a:ext>
            </a:extLst>
          </p:cNvPr>
          <p:cNvSpPr/>
          <p:nvPr>
            <p:custDataLst>
              <p:tags r:id="rId2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33" name="矩形 32">
            <a:hlinkClick r:id="rId36" action="ppaction://hlinksldjump"/>
            <a:extLst>
              <a:ext uri="{FF2B5EF4-FFF2-40B4-BE49-F238E27FC236}">
                <a16:creationId xmlns:a16="http://schemas.microsoft.com/office/drawing/2014/main" id="{09128648-AA28-B98B-8881-D244E8EFC69E}"/>
              </a:ext>
            </a:extLst>
          </p:cNvPr>
          <p:cNvSpPr/>
          <p:nvPr>
            <p:custDataLst>
              <p:tags r:id="rId24"/>
            </p:custDataLst>
          </p:nvPr>
        </p:nvSpPr>
        <p:spPr>
          <a:xfrm>
            <a:off x="977959" y="171767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2" name="矩形 31">
            <a:hlinkClick r:id="rId36" action="ppaction://hlinksldjump"/>
            <a:extLst>
              <a:ext uri="{FF2B5EF4-FFF2-40B4-BE49-F238E27FC236}">
                <a16:creationId xmlns:a16="http://schemas.microsoft.com/office/drawing/2014/main" id="{F2B479F4-EC0D-D435-9D56-7F9C3B60C70B}"/>
              </a:ext>
            </a:extLst>
          </p:cNvPr>
          <p:cNvSpPr/>
          <p:nvPr>
            <p:custDataLst>
              <p:tags r:id="rId2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1" name="标题 30">
            <a:extLst>
              <a:ext uri="{FF2B5EF4-FFF2-40B4-BE49-F238E27FC236}">
                <a16:creationId xmlns:a16="http://schemas.microsoft.com/office/drawing/2014/main" id="{FEB4E7D6-3116-509A-AEEE-25A8898C1337}"/>
              </a:ext>
            </a:extLst>
          </p:cNvPr>
          <p:cNvSpPr>
            <a:spLocks noGrp="1"/>
          </p:cNvSpPr>
          <p:nvPr>
            <p:ph type="title"/>
            <p:custDataLst>
              <p:tags r:id="rId26"/>
            </p:custDataLst>
          </p:nvPr>
        </p:nvSpPr>
        <p:spPr/>
        <p:txBody>
          <a:bodyPr/>
          <a:lstStyle/>
          <a:p>
            <a:r>
              <a:rPr lang="en-US"/>
              <a:t>Embodied AI</a:t>
            </a:r>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7"/>
            </p:custDataLst>
            <p:extLst>
              <p:ext uri="{D42A27DB-BD31-4B8C-83A1-F6EECF244321}">
                <p14:modId xmlns:p14="http://schemas.microsoft.com/office/powerpoint/2010/main" val="25905260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7" imgW="473" imgH="476" progId="TCLayout.ActiveDocument.1">
                  <p:embed/>
                </p:oleObj>
              </mc:Choice>
              <mc:Fallback>
                <p:oleObj name="think-cell 幻灯片" r:id="rId37" imgW="473" imgH="476" progId="TCLayout.ActiveDocument.1">
                  <p:embed/>
                  <p:pic>
                    <p:nvPicPr>
                      <p:cNvPr id="0" name=""/>
                      <p:cNvPicPr/>
                      <p:nvPr/>
                    </p:nvPicPr>
                    <p:blipFill>
                      <a:blip r:embed="rId38"/>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C89D4A5-AAB9-CE69-E72D-5CB687288F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2C89D4A5-AAB9-CE69-E72D-5CB687288F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endParaRPr lang="en-US" dirty="0"/>
          </a:p>
        </p:txBody>
      </p:sp>
      <p:pic>
        <p:nvPicPr>
          <p:cNvPr id="7" name="图片 6">
            <a:extLst>
              <a:ext uri="{FF2B5EF4-FFF2-40B4-BE49-F238E27FC236}">
                <a16:creationId xmlns:a16="http://schemas.microsoft.com/office/drawing/2014/main" id="{13D371D3-9251-16AA-0BCF-B0682E0BDC63}"/>
              </a:ext>
            </a:extLst>
          </p:cNvPr>
          <p:cNvPicPr>
            <a:picLocks noChangeAspect="1"/>
          </p:cNvPicPr>
          <p:nvPr/>
        </p:nvPicPr>
        <p:blipFill>
          <a:blip r:embed="rId6"/>
          <a:stretch>
            <a:fillRect/>
          </a:stretch>
        </p:blipFill>
        <p:spPr>
          <a:xfrm>
            <a:off x="0" y="1667187"/>
            <a:ext cx="12192000" cy="2161953"/>
          </a:xfrm>
          <a:prstGeom prst="rect">
            <a:avLst/>
          </a:prstGeom>
        </p:spPr>
      </p:pic>
      <p:sp>
        <p:nvSpPr>
          <p:cNvPr id="9" name="ee4pContent1">
            <a:extLst>
              <a:ext uri="{FF2B5EF4-FFF2-40B4-BE49-F238E27FC236}">
                <a16:creationId xmlns:a16="http://schemas.microsoft.com/office/drawing/2014/main" id="{FEE7E476-CAFD-C318-3599-72828A5D414D}"/>
              </a:ext>
            </a:extLst>
          </p:cNvPr>
          <p:cNvSpPr txBox="1">
            <a:spLocks/>
          </p:cNvSpPr>
          <p:nvPr>
            <p:custDataLst>
              <p:tags r:id="rId2"/>
            </p:custDataLst>
          </p:nvPr>
        </p:nvSpPr>
        <p:spPr>
          <a:xfrm>
            <a:off x="169213" y="3969495"/>
            <a:ext cx="5624836" cy="2585130"/>
          </a:xfrm>
          <a:prstGeom prst="rect">
            <a:avLst/>
          </a:prstGeom>
          <a:solidFill>
            <a:srgbClr val="FFFFFF">
              <a:lumMod val="100000"/>
            </a:srgbClr>
          </a:solidFill>
          <a:ln w="9525" cmpd="sng">
            <a:no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通用模拟器</a:t>
            </a:r>
          </a:p>
          <a:p>
            <a:pPr lvl="1"/>
            <a:r>
              <a:rPr lang="zh-CN" altLang="en-US" dirty="0">
                <a:latin typeface="+mn-lt"/>
              </a:rPr>
              <a:t>∘ 表示表现出色</a:t>
            </a:r>
          </a:p>
          <a:p>
            <a:pPr lvl="1"/>
            <a:r>
              <a:rPr lang="en-US" altLang="zh-CN" dirty="0">
                <a:latin typeface="+mn-lt"/>
              </a:rPr>
              <a:t>HFPS: </a:t>
            </a:r>
            <a:r>
              <a:rPr lang="zh-CN" altLang="en-US" dirty="0">
                <a:latin typeface="+mn-lt"/>
              </a:rPr>
              <a:t>高保真物理模拟；</a:t>
            </a:r>
          </a:p>
          <a:p>
            <a:pPr lvl="1"/>
            <a:r>
              <a:rPr lang="en-US" altLang="zh-CN" dirty="0">
                <a:latin typeface="+mn-lt"/>
              </a:rPr>
              <a:t>HQGR: </a:t>
            </a:r>
            <a:r>
              <a:rPr lang="zh-CN" altLang="en-US" dirty="0">
                <a:latin typeface="+mn-lt"/>
              </a:rPr>
              <a:t>高质量图形渲染；</a:t>
            </a:r>
          </a:p>
          <a:p>
            <a:pPr lvl="1"/>
            <a:r>
              <a:rPr lang="en-US" altLang="zh-CN" dirty="0">
                <a:latin typeface="+mn-lt"/>
              </a:rPr>
              <a:t>RRL: </a:t>
            </a:r>
            <a:r>
              <a:rPr lang="zh-CN" altLang="en-US" dirty="0">
                <a:latin typeface="+mn-lt"/>
              </a:rPr>
              <a:t>丰富的机器人库；</a:t>
            </a:r>
          </a:p>
          <a:p>
            <a:pPr lvl="1"/>
            <a:r>
              <a:rPr lang="en-US" altLang="zh-CN" dirty="0">
                <a:latin typeface="+mn-lt"/>
              </a:rPr>
              <a:t>DLS: </a:t>
            </a:r>
            <a:r>
              <a:rPr lang="zh-CN" altLang="en-US" dirty="0">
                <a:latin typeface="+mn-lt"/>
              </a:rPr>
              <a:t>深度学习支持；</a:t>
            </a:r>
          </a:p>
          <a:p>
            <a:pPr lvl="1"/>
            <a:r>
              <a:rPr lang="en-US" altLang="zh-CN" dirty="0">
                <a:latin typeface="+mn-lt"/>
              </a:rPr>
              <a:t>LSPC: </a:t>
            </a:r>
            <a:r>
              <a:rPr lang="zh-CN" altLang="en-US" dirty="0">
                <a:latin typeface="+mn-lt"/>
              </a:rPr>
              <a:t>大规模并行计算；</a:t>
            </a:r>
          </a:p>
          <a:p>
            <a:pPr lvl="1"/>
            <a:r>
              <a:rPr lang="en-US" altLang="zh-CN" dirty="0">
                <a:latin typeface="+mn-lt"/>
              </a:rPr>
              <a:t>ROS: </a:t>
            </a:r>
            <a:r>
              <a:rPr lang="zh-CN" altLang="en-US" dirty="0">
                <a:latin typeface="+mn-lt"/>
              </a:rPr>
              <a:t>与 </a:t>
            </a:r>
            <a:r>
              <a:rPr lang="en-US" altLang="zh-CN" dirty="0">
                <a:latin typeface="+mn-lt"/>
              </a:rPr>
              <a:t>ROS </a:t>
            </a:r>
            <a:r>
              <a:rPr lang="zh-CN" altLang="en-US" dirty="0">
                <a:latin typeface="+mn-lt"/>
              </a:rPr>
              <a:t>的紧密集成；</a:t>
            </a:r>
          </a:p>
          <a:p>
            <a:pPr lvl="1"/>
            <a:r>
              <a:rPr lang="en-US" altLang="zh-CN" dirty="0">
                <a:latin typeface="+mn-lt"/>
              </a:rPr>
              <a:t>MSS: </a:t>
            </a:r>
            <a:r>
              <a:rPr lang="zh-CN" altLang="en-US" dirty="0">
                <a:latin typeface="+mn-lt"/>
              </a:rPr>
              <a:t>多传感器模拟；</a:t>
            </a:r>
          </a:p>
          <a:p>
            <a:pPr lvl="1"/>
            <a:r>
              <a:rPr lang="en-US" altLang="zh-CN" dirty="0">
                <a:latin typeface="+mn-lt"/>
              </a:rPr>
              <a:t>CP: </a:t>
            </a:r>
            <a:r>
              <a:rPr lang="zh-CN" altLang="en-US" dirty="0">
                <a:latin typeface="+mn-lt"/>
              </a:rPr>
              <a:t>跨平台；</a:t>
            </a:r>
          </a:p>
          <a:p>
            <a:pPr lvl="1"/>
            <a:r>
              <a:rPr lang="en-US" altLang="zh-CN" dirty="0">
                <a:latin typeface="+mn-lt"/>
              </a:rPr>
              <a:t>Nav: </a:t>
            </a:r>
            <a:r>
              <a:rPr lang="zh-CN" altLang="en-US" dirty="0">
                <a:latin typeface="+mn-lt"/>
              </a:rPr>
              <a:t>机器人导航； </a:t>
            </a:r>
          </a:p>
          <a:p>
            <a:pPr lvl="1"/>
            <a:r>
              <a:rPr lang="en-US" altLang="zh-CN" dirty="0">
                <a:latin typeface="+mn-lt"/>
              </a:rPr>
              <a:t>AD: </a:t>
            </a:r>
            <a:r>
              <a:rPr lang="zh-CN" altLang="en-US" dirty="0">
                <a:latin typeface="+mn-lt"/>
              </a:rPr>
              <a:t>自动驾驶；</a:t>
            </a:r>
          </a:p>
          <a:p>
            <a:pPr lvl="1"/>
            <a:r>
              <a:rPr lang="en-US" altLang="zh-CN" dirty="0">
                <a:latin typeface="+mn-lt"/>
              </a:rPr>
              <a:t>RL: </a:t>
            </a:r>
            <a:r>
              <a:rPr lang="zh-CN" altLang="en-US" dirty="0">
                <a:latin typeface="+mn-lt"/>
              </a:rPr>
              <a:t>强化学习；</a:t>
            </a:r>
          </a:p>
          <a:p>
            <a:pPr lvl="1"/>
            <a:r>
              <a:rPr lang="en-US" altLang="zh-CN" dirty="0">
                <a:latin typeface="+mn-lt"/>
              </a:rPr>
              <a:t>LSPS: </a:t>
            </a:r>
            <a:r>
              <a:rPr lang="zh-CN" altLang="en-US" dirty="0">
                <a:latin typeface="+mn-lt"/>
              </a:rPr>
              <a:t>大规模并行模拟； </a:t>
            </a:r>
          </a:p>
          <a:p>
            <a:pPr lvl="1"/>
            <a:r>
              <a:rPr lang="en-US" altLang="zh-CN" dirty="0">
                <a:latin typeface="+mn-lt"/>
              </a:rPr>
              <a:t>MR: </a:t>
            </a:r>
            <a:r>
              <a:rPr lang="zh-CN" altLang="en-US" dirty="0">
                <a:latin typeface="+mn-lt"/>
              </a:rPr>
              <a:t>多机器人系统；</a:t>
            </a:r>
          </a:p>
          <a:p>
            <a:pPr lvl="1"/>
            <a:r>
              <a:rPr lang="en-US" altLang="zh-CN" dirty="0">
                <a:latin typeface="+mn-lt"/>
              </a:rPr>
              <a:t>RS: </a:t>
            </a:r>
            <a:r>
              <a:rPr lang="zh-CN" altLang="en-US" dirty="0">
                <a:latin typeface="+mn-lt"/>
              </a:rPr>
              <a:t>机器人模拟。</a:t>
            </a:r>
            <a:endParaRPr lang="en-US" dirty="0">
              <a:latin typeface="+mn-lt"/>
            </a:endParaRPr>
          </a:p>
        </p:txBody>
      </p:sp>
      <p:pic>
        <p:nvPicPr>
          <p:cNvPr id="10" name="图片 9">
            <a:extLst>
              <a:ext uri="{FF2B5EF4-FFF2-40B4-BE49-F238E27FC236}">
                <a16:creationId xmlns:a16="http://schemas.microsoft.com/office/drawing/2014/main" id="{5F6AC880-DD4D-05AD-5E3A-25A4038DF041}"/>
              </a:ext>
            </a:extLst>
          </p:cNvPr>
          <p:cNvPicPr>
            <a:picLocks noChangeAspect="1"/>
          </p:cNvPicPr>
          <p:nvPr/>
        </p:nvPicPr>
        <p:blipFill>
          <a:blip r:embed="rId7"/>
          <a:stretch>
            <a:fillRect/>
          </a:stretch>
        </p:blipFill>
        <p:spPr>
          <a:xfrm>
            <a:off x="5285217" y="4129681"/>
            <a:ext cx="6771754" cy="2262573"/>
          </a:xfrm>
          <a:prstGeom prst="rect">
            <a:avLst/>
          </a:prstGeom>
        </p:spPr>
      </p:pic>
    </p:spTree>
    <p:extLst>
      <p:ext uri="{BB962C8B-B14F-4D97-AF65-F5344CB8AC3E}">
        <p14:creationId xmlns:p14="http://schemas.microsoft.com/office/powerpoint/2010/main" val="258776227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381F37AE-D868-B995-D4A2-1BD4709D59BE}"/>
              </a:ext>
            </a:extLst>
          </p:cNvPr>
          <p:cNvSpPr/>
          <p:nvPr>
            <p:custDataLst>
              <p:tags r:id="rId2"/>
            </p:custDataLst>
          </p:nvPr>
        </p:nvSpPr>
        <p:spPr>
          <a:xfrm>
            <a:off x="977959" y="4962946"/>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6" name="矩形 55">
            <a:hlinkClick r:id="rId30" action="ppaction://hlinksldjump"/>
            <a:extLst>
              <a:ext uri="{FF2B5EF4-FFF2-40B4-BE49-F238E27FC236}">
                <a16:creationId xmlns:a16="http://schemas.microsoft.com/office/drawing/2014/main" id="{E9FA0CAD-95C2-3BC1-AADE-CF36C8EF8C68}"/>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55" name="矩形 54">
            <a:hlinkClick r:id="rId30" action="ppaction://hlinksldjump"/>
            <a:extLst>
              <a:ext uri="{FF2B5EF4-FFF2-40B4-BE49-F238E27FC236}">
                <a16:creationId xmlns:a16="http://schemas.microsoft.com/office/drawing/2014/main" id="{7138A213-E0C8-7216-7900-894002C061F2}"/>
              </a:ext>
            </a:extLst>
          </p:cNvPr>
          <p:cNvSpPr/>
          <p:nvPr>
            <p:custDataLst>
              <p:tags r:id="rId4"/>
            </p:custDataLst>
          </p:nvPr>
        </p:nvSpPr>
        <p:spPr>
          <a:xfrm>
            <a:off x="977959" y="4962946"/>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&amp; Future Directions</a:t>
            </a:r>
          </a:p>
        </p:txBody>
      </p:sp>
      <p:sp>
        <p:nvSpPr>
          <p:cNvPr id="54" name="矩形 53">
            <a:hlinkClick r:id="rId30" action="ppaction://hlinksldjump"/>
            <a:extLst>
              <a:ext uri="{FF2B5EF4-FFF2-40B4-BE49-F238E27FC236}">
                <a16:creationId xmlns:a16="http://schemas.microsoft.com/office/drawing/2014/main" id="{F8398319-C3AF-3E24-85FE-F57660C099E4}"/>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3" name="矩形 52">
            <a:hlinkClick r:id="rId31" action="ppaction://hlinksldjump"/>
            <a:extLst>
              <a:ext uri="{FF2B5EF4-FFF2-40B4-BE49-F238E27FC236}">
                <a16:creationId xmlns:a16="http://schemas.microsoft.com/office/drawing/2014/main" id="{D6FDF6AF-0DA3-E16C-AAAA-7AD95B4F6FD8}"/>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52" name="矩形 51">
            <a:hlinkClick r:id="rId31" action="ppaction://hlinksldjump"/>
            <a:extLst>
              <a:ext uri="{FF2B5EF4-FFF2-40B4-BE49-F238E27FC236}">
                <a16:creationId xmlns:a16="http://schemas.microsoft.com/office/drawing/2014/main" id="{988E00DE-D278-C88F-1DBD-F9E800EA4F83}"/>
              </a:ext>
            </a:extLst>
          </p:cNvPr>
          <p:cNvSpPr/>
          <p:nvPr>
            <p:custDataLst>
              <p:tags r:id="rId7"/>
            </p:custDataLst>
          </p:nvPr>
        </p:nvSpPr>
        <p:spPr>
          <a:xfrm>
            <a:off x="977959" y="4499335"/>
            <a:ext cx="296395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51" name="矩形 50">
            <a:hlinkClick r:id="rId31" action="ppaction://hlinksldjump"/>
            <a:extLst>
              <a:ext uri="{FF2B5EF4-FFF2-40B4-BE49-F238E27FC236}">
                <a16:creationId xmlns:a16="http://schemas.microsoft.com/office/drawing/2014/main" id="{5B90E8F4-882C-7A7F-4D97-CB96D2012AD9}"/>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50" name="矩形 49">
            <a:hlinkClick r:id="rId32" action="ppaction://hlinksldjump"/>
            <a:extLst>
              <a:ext uri="{FF2B5EF4-FFF2-40B4-BE49-F238E27FC236}">
                <a16:creationId xmlns:a16="http://schemas.microsoft.com/office/drawing/2014/main" id="{5E4770F3-045A-2C4A-6451-0CB8FA205D8B}"/>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49" name="矩形 48">
            <a:hlinkClick r:id="rId32" action="ppaction://hlinksldjump"/>
            <a:extLst>
              <a:ext uri="{FF2B5EF4-FFF2-40B4-BE49-F238E27FC236}">
                <a16:creationId xmlns:a16="http://schemas.microsoft.com/office/drawing/2014/main" id="{69998A82-DD7C-EA96-74A7-6465A3357B60}"/>
              </a:ext>
            </a:extLst>
          </p:cNvPr>
          <p:cNvSpPr/>
          <p:nvPr>
            <p:custDataLst>
              <p:tags r:id="rId10"/>
            </p:custDataLst>
          </p:nvPr>
        </p:nvSpPr>
        <p:spPr>
          <a:xfrm>
            <a:off x="977959" y="403572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48" name="矩形 47">
            <a:hlinkClick r:id="rId32" action="ppaction://hlinksldjump"/>
            <a:extLst>
              <a:ext uri="{FF2B5EF4-FFF2-40B4-BE49-F238E27FC236}">
                <a16:creationId xmlns:a16="http://schemas.microsoft.com/office/drawing/2014/main" id="{D4F916E3-E634-4AFA-B3A5-692C6E215AE8}"/>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7" name="矩形 46">
            <a:hlinkClick r:id="rId33" action="ppaction://hlinksldjump"/>
            <a:extLst>
              <a:ext uri="{FF2B5EF4-FFF2-40B4-BE49-F238E27FC236}">
                <a16:creationId xmlns:a16="http://schemas.microsoft.com/office/drawing/2014/main" id="{79DC952A-74D1-CD49-1BF3-9246A137D8C9}"/>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46" name="矩形 45">
            <a:hlinkClick r:id="rId33" action="ppaction://hlinksldjump"/>
            <a:extLst>
              <a:ext uri="{FF2B5EF4-FFF2-40B4-BE49-F238E27FC236}">
                <a16:creationId xmlns:a16="http://schemas.microsoft.com/office/drawing/2014/main" id="{167F459A-E87A-57BC-46BB-1A4BC89A4BD4}"/>
              </a:ext>
            </a:extLst>
          </p:cNvPr>
          <p:cNvSpPr/>
          <p:nvPr>
            <p:custDataLst>
              <p:tags r:id="rId13"/>
            </p:custDataLst>
          </p:nvPr>
        </p:nvSpPr>
        <p:spPr>
          <a:xfrm>
            <a:off x="977959" y="357211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45" name="矩形 44">
            <a:hlinkClick r:id="rId33" action="ppaction://hlinksldjump"/>
            <a:extLst>
              <a:ext uri="{FF2B5EF4-FFF2-40B4-BE49-F238E27FC236}">
                <a16:creationId xmlns:a16="http://schemas.microsoft.com/office/drawing/2014/main" id="{C38A2A93-D766-997D-0299-92BF7D0FD3B1}"/>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4" name="矩形 43">
            <a:hlinkClick r:id="rId34" action="ppaction://hlinksldjump"/>
            <a:extLst>
              <a:ext uri="{FF2B5EF4-FFF2-40B4-BE49-F238E27FC236}">
                <a16:creationId xmlns:a16="http://schemas.microsoft.com/office/drawing/2014/main" id="{879EFED4-9156-A57C-69A1-44833FE64E5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3" name="矩形 42">
            <a:hlinkClick r:id="rId34" action="ppaction://hlinksldjump"/>
            <a:extLst>
              <a:ext uri="{FF2B5EF4-FFF2-40B4-BE49-F238E27FC236}">
                <a16:creationId xmlns:a16="http://schemas.microsoft.com/office/drawing/2014/main" id="{C6A2C6F5-9BB5-C463-CBDE-935AEF2038E8}"/>
              </a:ext>
            </a:extLst>
          </p:cNvPr>
          <p:cNvSpPr/>
          <p:nvPr>
            <p:custDataLst>
              <p:tags r:id="rId16"/>
            </p:custDataLst>
          </p:nvPr>
        </p:nvSpPr>
        <p:spPr>
          <a:xfrm>
            <a:off x="977959" y="310850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42" name="矩形 41">
            <a:hlinkClick r:id="rId34" action="ppaction://hlinksldjump"/>
            <a:extLst>
              <a:ext uri="{FF2B5EF4-FFF2-40B4-BE49-F238E27FC236}">
                <a16:creationId xmlns:a16="http://schemas.microsoft.com/office/drawing/2014/main" id="{2D58F769-EAB4-9E69-B913-0C08BE29F76F}"/>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1" name="矩形 40">
            <a:hlinkClick r:id="rId35" action="ppaction://hlinksldjump"/>
            <a:extLst>
              <a:ext uri="{FF2B5EF4-FFF2-40B4-BE49-F238E27FC236}">
                <a16:creationId xmlns:a16="http://schemas.microsoft.com/office/drawing/2014/main" id="{7C095E15-DF2A-5DBE-81DE-2F332D400EDF}"/>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40" name="矩形 39">
            <a:hlinkClick r:id="rId35" action="ppaction://hlinksldjump"/>
            <a:extLst>
              <a:ext uri="{FF2B5EF4-FFF2-40B4-BE49-F238E27FC236}">
                <a16:creationId xmlns:a16="http://schemas.microsoft.com/office/drawing/2014/main" id="{301671A9-8E3C-E825-BA31-EABD3B23A2A8}"/>
              </a:ext>
            </a:extLst>
          </p:cNvPr>
          <p:cNvSpPr/>
          <p:nvPr>
            <p:custDataLst>
              <p:tags r:id="rId19"/>
            </p:custDataLst>
          </p:nvPr>
        </p:nvSpPr>
        <p:spPr>
          <a:xfrm>
            <a:off x="977959" y="264489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39" name="矩形 38">
            <a:hlinkClick r:id="rId35" action="ppaction://hlinksldjump"/>
            <a:extLst>
              <a:ext uri="{FF2B5EF4-FFF2-40B4-BE49-F238E27FC236}">
                <a16:creationId xmlns:a16="http://schemas.microsoft.com/office/drawing/2014/main" id="{B2F0D735-10E9-C27F-04A5-354D38DA350C}"/>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8" name="矩形 37">
            <a:hlinkClick r:id="rId36" action="ppaction://hlinksldjump"/>
            <a:extLst>
              <a:ext uri="{FF2B5EF4-FFF2-40B4-BE49-F238E27FC236}">
                <a16:creationId xmlns:a16="http://schemas.microsoft.com/office/drawing/2014/main" id="{613C6207-BF52-F00D-E796-56642B1AF784}"/>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37" name="矩形 36">
            <a:hlinkClick r:id="rId36" action="ppaction://hlinksldjump"/>
            <a:extLst>
              <a:ext uri="{FF2B5EF4-FFF2-40B4-BE49-F238E27FC236}">
                <a16:creationId xmlns:a16="http://schemas.microsoft.com/office/drawing/2014/main" id="{577AE540-0BA2-E207-ED6A-9D451E971A63}"/>
              </a:ext>
            </a:extLst>
          </p:cNvPr>
          <p:cNvSpPr/>
          <p:nvPr>
            <p:custDataLst>
              <p:tags r:id="rId22"/>
            </p:custDataLst>
          </p:nvPr>
        </p:nvSpPr>
        <p:spPr>
          <a:xfrm>
            <a:off x="977959" y="218128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36" name="矩形 35">
            <a:hlinkClick r:id="rId36" action="ppaction://hlinksldjump"/>
            <a:extLst>
              <a:ext uri="{FF2B5EF4-FFF2-40B4-BE49-F238E27FC236}">
                <a16:creationId xmlns:a16="http://schemas.microsoft.com/office/drawing/2014/main" id="{6521C9E2-477D-5402-58FA-797EDE82FFB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7" action="ppaction://hlinksldjump"/>
            <a:extLst>
              <a:ext uri="{FF2B5EF4-FFF2-40B4-BE49-F238E27FC236}">
                <a16:creationId xmlns:a16="http://schemas.microsoft.com/office/drawing/2014/main" id="{8494E009-79C2-E0EC-5317-DCCB419E910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34" name="矩形 33">
            <a:hlinkClick r:id="rId37" action="ppaction://hlinksldjump"/>
            <a:extLst>
              <a:ext uri="{FF2B5EF4-FFF2-40B4-BE49-F238E27FC236}">
                <a16:creationId xmlns:a16="http://schemas.microsoft.com/office/drawing/2014/main" id="{156DC7FC-8573-3799-BB8D-77A2AF4339DA}"/>
              </a:ext>
            </a:extLst>
          </p:cNvPr>
          <p:cNvSpPr/>
          <p:nvPr>
            <p:custDataLst>
              <p:tags r:id="rId25"/>
            </p:custDataLst>
          </p:nvPr>
        </p:nvSpPr>
        <p:spPr>
          <a:xfrm>
            <a:off x="977959" y="171767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7" action="ppaction://hlinksldjump"/>
            <a:extLst>
              <a:ext uri="{FF2B5EF4-FFF2-40B4-BE49-F238E27FC236}">
                <a16:creationId xmlns:a16="http://schemas.microsoft.com/office/drawing/2014/main" id="{7B56223C-8C27-96F3-A3FB-4B70E6BB7D1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292FD6D6-B41C-BBF7-30F2-8FABB02B9E07}"/>
              </a:ext>
            </a:extLst>
          </p:cNvPr>
          <p:cNvSpPr>
            <a:spLocks noGrp="1"/>
          </p:cNvSpPr>
          <p:nvPr>
            <p:ph type="title"/>
            <p:custDataLst>
              <p:tags r:id="rId27"/>
            </p:custDataLst>
          </p:nvPr>
        </p:nvSpPr>
        <p:spPr/>
        <p:txBody>
          <a:bodyPr vert="horz"/>
          <a:lstStyle/>
          <a:p>
            <a:r>
              <a:rPr lang="en-US"/>
              <a:t>Embodied AI</a:t>
            </a:r>
          </a:p>
        </p:txBody>
      </p:sp>
      <p:graphicFrame>
        <p:nvGraphicFramePr>
          <p:cNvPr id="143" name="think-cell data - do not delete" hidden="1">
            <a:extLst>
              <a:ext uri="{FF2B5EF4-FFF2-40B4-BE49-F238E27FC236}">
                <a16:creationId xmlns:a16="http://schemas.microsoft.com/office/drawing/2014/main" id="{976F442D-2859-4FA4-2602-9AB84CA7BA32}"/>
              </a:ext>
            </a:extLst>
          </p:cNvPr>
          <p:cNvGraphicFramePr>
            <a:graphicFrameLocks noChangeAspect="1"/>
          </p:cNvGraphicFramePr>
          <p:nvPr>
            <p:custDataLst>
              <p:tags r:id="rId28"/>
            </p:custDataLst>
            <p:extLst>
              <p:ext uri="{D42A27DB-BD31-4B8C-83A1-F6EECF244321}">
                <p14:modId xmlns:p14="http://schemas.microsoft.com/office/powerpoint/2010/main" val="873129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16175277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CA4599E-4650-D82B-5959-B2507A7752CA}"/>
              </a:ext>
            </a:extLst>
          </p:cNvPr>
          <p:cNvGraphicFramePr>
            <a:graphicFrameLocks noChangeAspect="1"/>
          </p:cNvGraphicFramePr>
          <p:nvPr>
            <p:custDataLst>
              <p:tags r:id="rId1"/>
            </p:custDataLst>
            <p:extLst>
              <p:ext uri="{D42A27DB-BD31-4B8C-83A1-F6EECF244321}">
                <p14:modId xmlns:p14="http://schemas.microsoft.com/office/powerpoint/2010/main" val="884969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片包含 图示&#10;&#10;描述已自动生成">
            <a:extLst>
              <a:ext uri="{FF2B5EF4-FFF2-40B4-BE49-F238E27FC236}">
                <a16:creationId xmlns:a16="http://schemas.microsoft.com/office/drawing/2014/main" id="{0B606531-2B8E-00D3-CE25-64647D624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811" y="0"/>
            <a:ext cx="11696378" cy="6858000"/>
          </a:xfrm>
          <a:prstGeom prst="rect">
            <a:avLst/>
          </a:prstGeom>
        </p:spPr>
      </p:pic>
    </p:spTree>
    <p:extLst>
      <p:ext uri="{BB962C8B-B14F-4D97-AF65-F5344CB8AC3E}">
        <p14:creationId xmlns:p14="http://schemas.microsoft.com/office/powerpoint/2010/main" val="107208927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hlinkClick r:id="rId27" action="ppaction://hlinksldjump"/>
            <a:extLst>
              <a:ext uri="{FF2B5EF4-FFF2-40B4-BE49-F238E27FC236}">
                <a16:creationId xmlns:a16="http://schemas.microsoft.com/office/drawing/2014/main" id="{D0AA95C3-EEB6-44AA-D404-3F049FBD4A0F}"/>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314</a:t>
            </a:r>
          </a:p>
        </p:txBody>
      </p:sp>
      <p:sp>
        <p:nvSpPr>
          <p:cNvPr id="51" name="矩形 50">
            <a:hlinkClick r:id="rId27" action="ppaction://hlinksldjump"/>
            <a:extLst>
              <a:ext uri="{FF2B5EF4-FFF2-40B4-BE49-F238E27FC236}">
                <a16:creationId xmlns:a16="http://schemas.microsoft.com/office/drawing/2014/main" id="{B4C9B45F-2B33-3377-CA46-872F13AD571B}"/>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50" name="矩形 49">
            <a:hlinkClick r:id="rId27" action="ppaction://hlinksldjump"/>
            <a:extLst>
              <a:ext uri="{FF2B5EF4-FFF2-40B4-BE49-F238E27FC236}">
                <a16:creationId xmlns:a16="http://schemas.microsoft.com/office/drawing/2014/main" id="{79D7517E-ABC0-8596-DF13-E22C9AFB029B}"/>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28" action="ppaction://hlinksldjump"/>
            <a:extLst>
              <a:ext uri="{FF2B5EF4-FFF2-40B4-BE49-F238E27FC236}">
                <a16:creationId xmlns:a16="http://schemas.microsoft.com/office/drawing/2014/main" id="{C08E1F76-8CD7-29A6-E5D8-9AD73EC6F349}"/>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312</a:t>
            </a:r>
          </a:p>
        </p:txBody>
      </p:sp>
      <p:sp>
        <p:nvSpPr>
          <p:cNvPr id="48" name="矩形 47">
            <a:hlinkClick r:id="rId28" action="ppaction://hlinksldjump"/>
            <a:extLst>
              <a:ext uri="{FF2B5EF4-FFF2-40B4-BE49-F238E27FC236}">
                <a16:creationId xmlns:a16="http://schemas.microsoft.com/office/drawing/2014/main" id="{722A1DAB-387C-0CA6-1DDC-51169B4464E4}"/>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47" name="矩形 46">
            <a:hlinkClick r:id="rId28" action="ppaction://hlinksldjump"/>
            <a:extLst>
              <a:ext uri="{FF2B5EF4-FFF2-40B4-BE49-F238E27FC236}">
                <a16:creationId xmlns:a16="http://schemas.microsoft.com/office/drawing/2014/main" id="{00342199-A1B4-6CA1-CDB4-41BB4EC96626}"/>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29" action="ppaction://hlinksldjump"/>
            <a:extLst>
              <a:ext uri="{FF2B5EF4-FFF2-40B4-BE49-F238E27FC236}">
                <a16:creationId xmlns:a16="http://schemas.microsoft.com/office/drawing/2014/main" id="{6C79589A-EB7A-0F41-37E5-6F575E6CB8AF}"/>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310</a:t>
            </a:r>
          </a:p>
        </p:txBody>
      </p:sp>
      <p:sp>
        <p:nvSpPr>
          <p:cNvPr id="45" name="矩形 44">
            <a:hlinkClick r:id="rId29" action="ppaction://hlinksldjump"/>
            <a:extLst>
              <a:ext uri="{FF2B5EF4-FFF2-40B4-BE49-F238E27FC236}">
                <a16:creationId xmlns:a16="http://schemas.microsoft.com/office/drawing/2014/main" id="{A90C4D08-9BB6-36A7-BCDC-B0ADC5A09095}"/>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44" name="矩形 43">
            <a:hlinkClick r:id="rId29" action="ppaction://hlinksldjump"/>
            <a:extLst>
              <a:ext uri="{FF2B5EF4-FFF2-40B4-BE49-F238E27FC236}">
                <a16:creationId xmlns:a16="http://schemas.microsoft.com/office/drawing/2014/main" id="{6D71C587-3CC2-80C0-6C06-101B3F84B98D}"/>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0" action="ppaction://hlinksldjump"/>
            <a:extLst>
              <a:ext uri="{FF2B5EF4-FFF2-40B4-BE49-F238E27FC236}">
                <a16:creationId xmlns:a16="http://schemas.microsoft.com/office/drawing/2014/main" id="{FF756667-EA96-32C3-07CB-36D308A0562F}"/>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308</a:t>
            </a:r>
          </a:p>
        </p:txBody>
      </p:sp>
      <p:sp>
        <p:nvSpPr>
          <p:cNvPr id="42" name="矩形 41">
            <a:hlinkClick r:id="rId30" action="ppaction://hlinksldjump"/>
            <a:extLst>
              <a:ext uri="{FF2B5EF4-FFF2-40B4-BE49-F238E27FC236}">
                <a16:creationId xmlns:a16="http://schemas.microsoft.com/office/drawing/2014/main" id="{C16953AA-B772-9A42-E333-E06D061F1827}"/>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41" name="矩形 40">
            <a:hlinkClick r:id="rId30" action="ppaction://hlinksldjump"/>
            <a:extLst>
              <a:ext uri="{FF2B5EF4-FFF2-40B4-BE49-F238E27FC236}">
                <a16:creationId xmlns:a16="http://schemas.microsoft.com/office/drawing/2014/main" id="{72D41691-FB9C-1B92-42EA-0F16B6F7F7AE}"/>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hlinkClick r:id="rId31" action="ppaction://hlinksldjump"/>
            <a:extLst>
              <a:ext uri="{FF2B5EF4-FFF2-40B4-BE49-F238E27FC236}">
                <a16:creationId xmlns:a16="http://schemas.microsoft.com/office/drawing/2014/main" id="{8DF6C8BB-F657-37C2-D70B-D8203781D1B0}"/>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306</a:t>
            </a:r>
          </a:p>
        </p:txBody>
      </p:sp>
      <p:sp>
        <p:nvSpPr>
          <p:cNvPr id="39" name="矩形 38">
            <a:hlinkClick r:id="rId31" action="ppaction://hlinksldjump"/>
            <a:extLst>
              <a:ext uri="{FF2B5EF4-FFF2-40B4-BE49-F238E27FC236}">
                <a16:creationId xmlns:a16="http://schemas.microsoft.com/office/drawing/2014/main" id="{F41AD19B-F254-9747-0242-BC5CFE94FF71}"/>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38" name="矩形 37">
            <a:hlinkClick r:id="rId31" action="ppaction://hlinksldjump"/>
            <a:extLst>
              <a:ext uri="{FF2B5EF4-FFF2-40B4-BE49-F238E27FC236}">
                <a16:creationId xmlns:a16="http://schemas.microsoft.com/office/drawing/2014/main" id="{48361D23-449E-3926-7275-FCB585E2E88C}"/>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7" name="矩形 36">
            <a:hlinkClick r:id="rId32" action="ppaction://hlinksldjump"/>
            <a:extLst>
              <a:ext uri="{FF2B5EF4-FFF2-40B4-BE49-F238E27FC236}">
                <a16:creationId xmlns:a16="http://schemas.microsoft.com/office/drawing/2014/main" id="{B3A5A7D3-DAF2-261C-E44E-7A51AB85A265}"/>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304</a:t>
            </a:r>
          </a:p>
        </p:txBody>
      </p:sp>
      <p:sp>
        <p:nvSpPr>
          <p:cNvPr id="36" name="矩形 35">
            <a:hlinkClick r:id="rId32" action="ppaction://hlinksldjump"/>
            <a:extLst>
              <a:ext uri="{FF2B5EF4-FFF2-40B4-BE49-F238E27FC236}">
                <a16:creationId xmlns:a16="http://schemas.microsoft.com/office/drawing/2014/main" id="{28BBF241-A4DA-A8DE-A687-121CADF73D0D}"/>
              </a:ext>
            </a:extLst>
          </p:cNvPr>
          <p:cNvSpPr/>
          <p:nvPr>
            <p:custDataLst>
              <p:tags r:id="rId18"/>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35" name="矩形 34">
            <a:hlinkClick r:id="rId32" action="ppaction://hlinksldjump"/>
            <a:extLst>
              <a:ext uri="{FF2B5EF4-FFF2-40B4-BE49-F238E27FC236}">
                <a16:creationId xmlns:a16="http://schemas.microsoft.com/office/drawing/2014/main" id="{D07FA272-EB4D-EB0A-C5AB-97370F38013B}"/>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4" name="矩形 33">
            <a:extLst>
              <a:ext uri="{FF2B5EF4-FFF2-40B4-BE49-F238E27FC236}">
                <a16:creationId xmlns:a16="http://schemas.microsoft.com/office/drawing/2014/main" id="{841262F7-E8C1-C98F-B7BC-DD52A0FF2ED1}"/>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33" action="ppaction://hlinksldjump"/>
            <a:extLst>
              <a:ext uri="{FF2B5EF4-FFF2-40B4-BE49-F238E27FC236}">
                <a16:creationId xmlns:a16="http://schemas.microsoft.com/office/drawing/2014/main" id="{78FDE1D7-F3B4-FBE6-316F-BEAA2E199A8E}"/>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302</a:t>
            </a:r>
          </a:p>
        </p:txBody>
      </p:sp>
      <p:sp>
        <p:nvSpPr>
          <p:cNvPr id="32" name="矩形 31">
            <a:hlinkClick r:id="rId33" action="ppaction://hlinksldjump"/>
            <a:extLst>
              <a:ext uri="{FF2B5EF4-FFF2-40B4-BE49-F238E27FC236}">
                <a16:creationId xmlns:a16="http://schemas.microsoft.com/office/drawing/2014/main" id="{9E2E63D4-5CCC-0BF0-B531-041DFDE8E2CA}"/>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31" name="矩形 30">
            <a:hlinkClick r:id="rId33" action="ppaction://hlinksldjump"/>
            <a:extLst>
              <a:ext uri="{FF2B5EF4-FFF2-40B4-BE49-F238E27FC236}">
                <a16:creationId xmlns:a16="http://schemas.microsoft.com/office/drawing/2014/main" id="{4BEE5CCF-9680-6F02-3733-65519C2A820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F2C5F2F6-7855-BC2E-B174-7C06D13C45EA}"/>
              </a:ext>
            </a:extLst>
          </p:cNvPr>
          <p:cNvSpPr>
            <a:spLocks noGrp="1"/>
          </p:cNvSpPr>
          <p:nvPr>
            <p:ph type="title"/>
            <p:custDataLst>
              <p:tags r:id="rId24"/>
            </p:custDataLst>
          </p:nvPr>
        </p:nvSpPr>
        <p:spPr/>
        <p:txBody>
          <a:bodyPr vert="horz"/>
          <a:lstStyle/>
          <a:p>
            <a:r>
              <a:rPr lang="en-US"/>
              <a:t>Challenges and Future Directions</a:t>
            </a:r>
          </a:p>
        </p:txBody>
      </p:sp>
      <p:graphicFrame>
        <p:nvGraphicFramePr>
          <p:cNvPr id="78" name="think-cell data - do not delete" hidden="1">
            <a:extLst>
              <a:ext uri="{FF2B5EF4-FFF2-40B4-BE49-F238E27FC236}">
                <a16:creationId xmlns:a16="http://schemas.microsoft.com/office/drawing/2014/main" id="{EC7C5F39-57E3-2394-7B0F-69480F0682EE}"/>
              </a:ext>
            </a:extLst>
          </p:cNvPr>
          <p:cNvGraphicFramePr>
            <a:graphicFrameLocks noChangeAspect="1"/>
          </p:cNvGraphicFramePr>
          <p:nvPr>
            <p:custDataLst>
              <p:tags r:id="rId25"/>
            </p:custDataLst>
            <p:extLst>
              <p:ext uri="{D42A27DB-BD31-4B8C-83A1-F6EECF244321}">
                <p14:modId xmlns:p14="http://schemas.microsoft.com/office/powerpoint/2010/main" val="972047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1806351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31456763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High-quality Robotic Datasets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获得足够的真实世界机器人数据仍然是一个重大挑战。 收集这些数据既耗时又资源密集。 仅仅依赖模拟数据会加剧模拟到真实世界的差距问题。 创建多样化的真实世界机器人数据集需要不同机构之间紧密而广泛的合作。 此外，开发更逼真、更高效的模拟器对于提高模拟数据的质量至关重要。 目前的 </a:t>
            </a:r>
            <a:r>
              <a:rPr lang="en-US" altLang="zh-CN" dirty="0"/>
              <a:t>RT-1 </a:t>
            </a:r>
            <a:r>
              <a:rPr lang="zh-CN" altLang="en-US" dirty="0"/>
              <a:t>工作使用了基于机器人图像和自然语言命令的预训练模型。 </a:t>
            </a:r>
            <a:r>
              <a:rPr lang="en-US" altLang="zh-CN" dirty="0"/>
              <a:t>RT-1 </a:t>
            </a:r>
            <a:r>
              <a:rPr lang="zh-CN" altLang="en-US" dirty="0"/>
              <a:t>在导航和抓取任务中取得了良好的结果，但获取真实世界机器人数据集非常具有挑战性。 为了构建能够在机器人学中跨场景和跨任务应用的通用具身模型，必须构建大规模数据集，利用高质量的模拟环境数据来辅助真实世界数据</a:t>
            </a:r>
            <a:endParaRPr lang="en-US" dirty="0"/>
          </a:p>
        </p:txBody>
      </p:sp>
    </p:spTree>
    <p:extLst>
      <p:ext uri="{BB962C8B-B14F-4D97-AF65-F5344CB8AC3E}">
        <p14:creationId xmlns:p14="http://schemas.microsoft.com/office/powerpoint/2010/main" val="163933935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hlinkClick r:id="rId26" action="ppaction://hlinksldjump"/>
            <a:extLst>
              <a:ext uri="{FF2B5EF4-FFF2-40B4-BE49-F238E27FC236}">
                <a16:creationId xmlns:a16="http://schemas.microsoft.com/office/drawing/2014/main" id="{2E1D6B68-B3D3-7692-9A78-784691854716}"/>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314</a:t>
            </a:r>
          </a:p>
        </p:txBody>
      </p:sp>
      <p:sp>
        <p:nvSpPr>
          <p:cNvPr id="50" name="矩形 49">
            <a:hlinkClick r:id="rId26" action="ppaction://hlinksldjump"/>
            <a:extLst>
              <a:ext uri="{FF2B5EF4-FFF2-40B4-BE49-F238E27FC236}">
                <a16:creationId xmlns:a16="http://schemas.microsoft.com/office/drawing/2014/main" id="{8492A9FF-2531-A842-CCD7-37E032355CFA}"/>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49" name="矩形 48">
            <a:hlinkClick r:id="rId26" action="ppaction://hlinksldjump"/>
            <a:extLst>
              <a:ext uri="{FF2B5EF4-FFF2-40B4-BE49-F238E27FC236}">
                <a16:creationId xmlns:a16="http://schemas.microsoft.com/office/drawing/2014/main" id="{2503B0D3-1040-AD17-BDBC-6AA6F7904FAD}"/>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8" name="矩形 47">
            <a:hlinkClick r:id="rId27" action="ppaction://hlinksldjump"/>
            <a:extLst>
              <a:ext uri="{FF2B5EF4-FFF2-40B4-BE49-F238E27FC236}">
                <a16:creationId xmlns:a16="http://schemas.microsoft.com/office/drawing/2014/main" id="{B1F85644-7CD4-C247-702C-E296FFBD0BDC}"/>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312</a:t>
            </a:r>
          </a:p>
        </p:txBody>
      </p:sp>
      <p:sp>
        <p:nvSpPr>
          <p:cNvPr id="47" name="矩形 46">
            <a:hlinkClick r:id="rId27" action="ppaction://hlinksldjump"/>
            <a:extLst>
              <a:ext uri="{FF2B5EF4-FFF2-40B4-BE49-F238E27FC236}">
                <a16:creationId xmlns:a16="http://schemas.microsoft.com/office/drawing/2014/main" id="{A0FA04C9-BD57-2F4D-9F00-10C794262FD5}"/>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46" name="矩形 45">
            <a:hlinkClick r:id="rId27" action="ppaction://hlinksldjump"/>
            <a:extLst>
              <a:ext uri="{FF2B5EF4-FFF2-40B4-BE49-F238E27FC236}">
                <a16:creationId xmlns:a16="http://schemas.microsoft.com/office/drawing/2014/main" id="{5765005A-1C54-16A7-D9FF-5E83D73B06C2}"/>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28" action="ppaction://hlinksldjump"/>
            <a:extLst>
              <a:ext uri="{FF2B5EF4-FFF2-40B4-BE49-F238E27FC236}">
                <a16:creationId xmlns:a16="http://schemas.microsoft.com/office/drawing/2014/main" id="{6C55A165-C1F2-7B5A-A338-F4B98892B748}"/>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310</a:t>
            </a:r>
          </a:p>
        </p:txBody>
      </p:sp>
      <p:sp>
        <p:nvSpPr>
          <p:cNvPr id="44" name="矩形 43">
            <a:hlinkClick r:id="rId28" action="ppaction://hlinksldjump"/>
            <a:extLst>
              <a:ext uri="{FF2B5EF4-FFF2-40B4-BE49-F238E27FC236}">
                <a16:creationId xmlns:a16="http://schemas.microsoft.com/office/drawing/2014/main" id="{A1CD5F2C-5B1A-161F-38FC-AD0ED870A806}"/>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43" name="矩形 42">
            <a:hlinkClick r:id="rId28" action="ppaction://hlinksldjump"/>
            <a:extLst>
              <a:ext uri="{FF2B5EF4-FFF2-40B4-BE49-F238E27FC236}">
                <a16:creationId xmlns:a16="http://schemas.microsoft.com/office/drawing/2014/main" id="{55BC40C6-DF27-FCEE-A3CE-47671758088A}"/>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29" action="ppaction://hlinksldjump"/>
            <a:extLst>
              <a:ext uri="{FF2B5EF4-FFF2-40B4-BE49-F238E27FC236}">
                <a16:creationId xmlns:a16="http://schemas.microsoft.com/office/drawing/2014/main" id="{913374A3-D81F-EC80-D053-FF7FEA14EF6D}"/>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308</a:t>
            </a:r>
          </a:p>
        </p:txBody>
      </p:sp>
      <p:sp>
        <p:nvSpPr>
          <p:cNvPr id="41" name="矩形 40">
            <a:hlinkClick r:id="rId29" action="ppaction://hlinksldjump"/>
            <a:extLst>
              <a:ext uri="{FF2B5EF4-FFF2-40B4-BE49-F238E27FC236}">
                <a16:creationId xmlns:a16="http://schemas.microsoft.com/office/drawing/2014/main" id="{4D91B04E-70F1-7E86-4BBD-04396B010823}"/>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40" name="矩形 39">
            <a:hlinkClick r:id="rId29" action="ppaction://hlinksldjump"/>
            <a:extLst>
              <a:ext uri="{FF2B5EF4-FFF2-40B4-BE49-F238E27FC236}">
                <a16:creationId xmlns:a16="http://schemas.microsoft.com/office/drawing/2014/main" id="{750BA7CB-5425-1955-0AE8-9E170B8658C0}"/>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0" action="ppaction://hlinksldjump"/>
            <a:extLst>
              <a:ext uri="{FF2B5EF4-FFF2-40B4-BE49-F238E27FC236}">
                <a16:creationId xmlns:a16="http://schemas.microsoft.com/office/drawing/2014/main" id="{E2D94FFA-3B46-C908-DBBD-03B8BFA44B29}"/>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306</a:t>
            </a:r>
          </a:p>
        </p:txBody>
      </p:sp>
      <p:sp>
        <p:nvSpPr>
          <p:cNvPr id="38" name="矩形 37">
            <a:hlinkClick r:id="rId30" action="ppaction://hlinksldjump"/>
            <a:extLst>
              <a:ext uri="{FF2B5EF4-FFF2-40B4-BE49-F238E27FC236}">
                <a16:creationId xmlns:a16="http://schemas.microsoft.com/office/drawing/2014/main" id="{488AB090-1DCA-A1D6-C9F5-6DD039CB97AA}"/>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37" name="矩形 36">
            <a:hlinkClick r:id="rId30" action="ppaction://hlinksldjump"/>
            <a:extLst>
              <a:ext uri="{FF2B5EF4-FFF2-40B4-BE49-F238E27FC236}">
                <a16:creationId xmlns:a16="http://schemas.microsoft.com/office/drawing/2014/main" id="{823AC11F-033D-0BE1-5314-0CB1EDA249ED}"/>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extLst>
              <a:ext uri="{FF2B5EF4-FFF2-40B4-BE49-F238E27FC236}">
                <a16:creationId xmlns:a16="http://schemas.microsoft.com/office/drawing/2014/main" id="{5E1ECCCC-9D14-1E0C-8861-9D417C1B9B6A}"/>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E3369795-11F1-860D-EF09-1CB454736743}"/>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304</a:t>
            </a:r>
          </a:p>
        </p:txBody>
      </p:sp>
      <p:sp>
        <p:nvSpPr>
          <p:cNvPr id="34" name="矩形 33">
            <a:hlinkClick r:id="rId31" action="ppaction://hlinksldjump"/>
            <a:extLst>
              <a:ext uri="{FF2B5EF4-FFF2-40B4-BE49-F238E27FC236}">
                <a16:creationId xmlns:a16="http://schemas.microsoft.com/office/drawing/2014/main" id="{92E11B56-8080-04F2-E79F-31939F0BDB70}"/>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33" name="矩形 32">
            <a:hlinkClick r:id="rId31" action="ppaction://hlinksldjump"/>
            <a:extLst>
              <a:ext uri="{FF2B5EF4-FFF2-40B4-BE49-F238E27FC236}">
                <a16:creationId xmlns:a16="http://schemas.microsoft.com/office/drawing/2014/main" id="{637E099B-B8C1-61BC-41F8-972AD228431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2" name="矩形 31">
            <a:hlinkClick r:id="rId32" action="ppaction://hlinksldjump"/>
            <a:extLst>
              <a:ext uri="{FF2B5EF4-FFF2-40B4-BE49-F238E27FC236}">
                <a16:creationId xmlns:a16="http://schemas.microsoft.com/office/drawing/2014/main" id="{AF34AEB0-1CD0-C43E-385B-F7EA279E09AD}"/>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302</a:t>
            </a:r>
          </a:p>
        </p:txBody>
      </p:sp>
      <p:sp>
        <p:nvSpPr>
          <p:cNvPr id="31" name="矩形 30">
            <a:hlinkClick r:id="rId32" action="ppaction://hlinksldjump"/>
            <a:extLst>
              <a:ext uri="{FF2B5EF4-FFF2-40B4-BE49-F238E27FC236}">
                <a16:creationId xmlns:a16="http://schemas.microsoft.com/office/drawing/2014/main" id="{E6673E95-BA14-2D39-D695-EFCE63042105}"/>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30" name="矩形 29">
            <a:hlinkClick r:id="rId32" action="ppaction://hlinksldjump"/>
            <a:extLst>
              <a:ext uri="{FF2B5EF4-FFF2-40B4-BE49-F238E27FC236}">
                <a16:creationId xmlns:a16="http://schemas.microsoft.com/office/drawing/2014/main" id="{637B3C17-DB80-3ECE-BFD7-7FC1A9EFEA6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9" name="标题 28">
            <a:extLst>
              <a:ext uri="{FF2B5EF4-FFF2-40B4-BE49-F238E27FC236}">
                <a16:creationId xmlns:a16="http://schemas.microsoft.com/office/drawing/2014/main" id="{9CBE4E31-2571-40D3-81C1-030C328934E4}"/>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113069261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448734E-D09A-3257-C37E-4D7BB7CC9FA0}"/>
              </a:ext>
            </a:extLst>
          </p:cNvPr>
          <p:cNvGraphicFramePr>
            <a:graphicFrameLocks noChangeAspect="1"/>
          </p:cNvGraphicFramePr>
          <p:nvPr>
            <p:custDataLst>
              <p:tags r:id="rId1"/>
            </p:custDataLst>
            <p:extLst>
              <p:ext uri="{D42A27DB-BD31-4B8C-83A1-F6EECF244321}">
                <p14:modId xmlns:p14="http://schemas.microsoft.com/office/powerpoint/2010/main" val="4622133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dirty="0"/>
              <a:t>Efficient Utilization of Human Demonstration Data</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有效利用人类演示数据涉及利用人类演示的动作和行为来训练和改进机器人系统。 这个过程包括收集、处理和从大规模、高质量的数据集中学习，其中人类执行机器人旨在学习的任务。 当前工作 </a:t>
            </a:r>
            <a:r>
              <a:rPr lang="en-US" altLang="zh-CN" dirty="0"/>
              <a:t>R3M </a:t>
            </a:r>
            <a:r>
              <a:rPr lang="zh-CN" altLang="en-US" dirty="0"/>
              <a:t>使用动作标签和人类演示数据来学习具有高成功率的可泛化表示，但复杂任务的效率仍需改进。 因此，有效利用大量非结构化、多标签和多模态的人类演示数据与动作标签数据相结合，来训练能够在相对较短的时间内学习各种任务的具身模型非常重要。 通过有效利用人类演示数据，机器人系统可以实现更高的性能和适应性水平，使它们能够更胜任地在动态环境中执行复杂任务</a:t>
            </a:r>
            <a:endParaRPr lang="en-US" dirty="0"/>
          </a:p>
        </p:txBody>
      </p:sp>
    </p:spTree>
    <p:extLst>
      <p:ext uri="{BB962C8B-B14F-4D97-AF65-F5344CB8AC3E}">
        <p14:creationId xmlns:p14="http://schemas.microsoft.com/office/powerpoint/2010/main" val="21217657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hlinkClick r:id="rId26" action="ppaction://hlinksldjump"/>
            <a:extLst>
              <a:ext uri="{FF2B5EF4-FFF2-40B4-BE49-F238E27FC236}">
                <a16:creationId xmlns:a16="http://schemas.microsoft.com/office/drawing/2014/main" id="{B65343EA-8492-BB41-9AC2-FECC08AE092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314</a:t>
            </a:r>
          </a:p>
        </p:txBody>
      </p:sp>
      <p:sp>
        <p:nvSpPr>
          <p:cNvPr id="50" name="矩形 49">
            <a:hlinkClick r:id="rId26" action="ppaction://hlinksldjump"/>
            <a:extLst>
              <a:ext uri="{FF2B5EF4-FFF2-40B4-BE49-F238E27FC236}">
                <a16:creationId xmlns:a16="http://schemas.microsoft.com/office/drawing/2014/main" id="{221431AE-F205-848E-46D2-90E46362D12B}"/>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49" name="矩形 48">
            <a:hlinkClick r:id="rId26" action="ppaction://hlinksldjump"/>
            <a:extLst>
              <a:ext uri="{FF2B5EF4-FFF2-40B4-BE49-F238E27FC236}">
                <a16:creationId xmlns:a16="http://schemas.microsoft.com/office/drawing/2014/main" id="{EB61867B-5770-C04A-1062-6F5EA706070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8" name="矩形 47">
            <a:hlinkClick r:id="rId27" action="ppaction://hlinksldjump"/>
            <a:extLst>
              <a:ext uri="{FF2B5EF4-FFF2-40B4-BE49-F238E27FC236}">
                <a16:creationId xmlns:a16="http://schemas.microsoft.com/office/drawing/2014/main" id="{8CE1445C-8AE7-3483-4CB0-29445D412AA9}"/>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312</a:t>
            </a:r>
          </a:p>
        </p:txBody>
      </p:sp>
      <p:sp>
        <p:nvSpPr>
          <p:cNvPr id="47" name="矩形 46">
            <a:hlinkClick r:id="rId27" action="ppaction://hlinksldjump"/>
            <a:extLst>
              <a:ext uri="{FF2B5EF4-FFF2-40B4-BE49-F238E27FC236}">
                <a16:creationId xmlns:a16="http://schemas.microsoft.com/office/drawing/2014/main" id="{0067047D-6E75-9DBB-4B32-3AC35953B570}"/>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46" name="矩形 45">
            <a:hlinkClick r:id="rId27" action="ppaction://hlinksldjump"/>
            <a:extLst>
              <a:ext uri="{FF2B5EF4-FFF2-40B4-BE49-F238E27FC236}">
                <a16:creationId xmlns:a16="http://schemas.microsoft.com/office/drawing/2014/main" id="{FA52D1A8-6478-4541-A5A4-B6ACBFC9859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28" action="ppaction://hlinksldjump"/>
            <a:extLst>
              <a:ext uri="{FF2B5EF4-FFF2-40B4-BE49-F238E27FC236}">
                <a16:creationId xmlns:a16="http://schemas.microsoft.com/office/drawing/2014/main" id="{9C927CBE-47D2-3233-2D52-8033E2EDF388}"/>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310</a:t>
            </a:r>
          </a:p>
        </p:txBody>
      </p:sp>
      <p:sp>
        <p:nvSpPr>
          <p:cNvPr id="44" name="矩形 43">
            <a:hlinkClick r:id="rId28" action="ppaction://hlinksldjump"/>
            <a:extLst>
              <a:ext uri="{FF2B5EF4-FFF2-40B4-BE49-F238E27FC236}">
                <a16:creationId xmlns:a16="http://schemas.microsoft.com/office/drawing/2014/main" id="{A83D5AEF-CE58-89A5-AF2E-5A49FD5CC821}"/>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43" name="矩形 42">
            <a:hlinkClick r:id="rId28" action="ppaction://hlinksldjump"/>
            <a:extLst>
              <a:ext uri="{FF2B5EF4-FFF2-40B4-BE49-F238E27FC236}">
                <a16:creationId xmlns:a16="http://schemas.microsoft.com/office/drawing/2014/main" id="{377000E3-1E95-9DCE-EAF1-57052C7A1206}"/>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29" action="ppaction://hlinksldjump"/>
            <a:extLst>
              <a:ext uri="{FF2B5EF4-FFF2-40B4-BE49-F238E27FC236}">
                <a16:creationId xmlns:a16="http://schemas.microsoft.com/office/drawing/2014/main" id="{7FCFC66F-117D-BC75-43CE-14E8BE440262}"/>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308</a:t>
            </a:r>
          </a:p>
        </p:txBody>
      </p:sp>
      <p:sp>
        <p:nvSpPr>
          <p:cNvPr id="41" name="矩形 40">
            <a:hlinkClick r:id="rId29" action="ppaction://hlinksldjump"/>
            <a:extLst>
              <a:ext uri="{FF2B5EF4-FFF2-40B4-BE49-F238E27FC236}">
                <a16:creationId xmlns:a16="http://schemas.microsoft.com/office/drawing/2014/main" id="{003599E9-2AF0-6BA5-9BEC-556CD5FC0300}"/>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40" name="矩形 39">
            <a:hlinkClick r:id="rId29" action="ppaction://hlinksldjump"/>
            <a:extLst>
              <a:ext uri="{FF2B5EF4-FFF2-40B4-BE49-F238E27FC236}">
                <a16:creationId xmlns:a16="http://schemas.microsoft.com/office/drawing/2014/main" id="{3E0D1BB3-6CC0-0E8B-7566-D0C35802AAA7}"/>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extLst>
              <a:ext uri="{FF2B5EF4-FFF2-40B4-BE49-F238E27FC236}">
                <a16:creationId xmlns:a16="http://schemas.microsoft.com/office/drawing/2014/main" id="{87E97D58-C24B-0035-1125-4666A5D6676F}"/>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667AA075-728A-F23B-6565-1F3F80A73894}"/>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306</a:t>
            </a:r>
          </a:p>
        </p:txBody>
      </p:sp>
      <p:sp>
        <p:nvSpPr>
          <p:cNvPr id="37" name="矩形 36">
            <a:hlinkClick r:id="rId30" action="ppaction://hlinksldjump"/>
            <a:extLst>
              <a:ext uri="{FF2B5EF4-FFF2-40B4-BE49-F238E27FC236}">
                <a16:creationId xmlns:a16="http://schemas.microsoft.com/office/drawing/2014/main" id="{74ED979E-D43C-EC80-1FBF-8E53206D997F}"/>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36" name="矩形 35">
            <a:hlinkClick r:id="rId30" action="ppaction://hlinksldjump"/>
            <a:extLst>
              <a:ext uri="{FF2B5EF4-FFF2-40B4-BE49-F238E27FC236}">
                <a16:creationId xmlns:a16="http://schemas.microsoft.com/office/drawing/2014/main" id="{6283F78F-0006-616E-3519-CB46B29B4A29}"/>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5" name="矩形 34">
            <a:hlinkClick r:id="rId31" action="ppaction://hlinksldjump"/>
            <a:extLst>
              <a:ext uri="{FF2B5EF4-FFF2-40B4-BE49-F238E27FC236}">
                <a16:creationId xmlns:a16="http://schemas.microsoft.com/office/drawing/2014/main" id="{B4BF6867-24F6-3AE8-7BB6-6B2FADD1C64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304</a:t>
            </a:r>
          </a:p>
        </p:txBody>
      </p:sp>
      <p:sp>
        <p:nvSpPr>
          <p:cNvPr id="34" name="矩形 33">
            <a:hlinkClick r:id="rId31" action="ppaction://hlinksldjump"/>
            <a:extLst>
              <a:ext uri="{FF2B5EF4-FFF2-40B4-BE49-F238E27FC236}">
                <a16:creationId xmlns:a16="http://schemas.microsoft.com/office/drawing/2014/main" id="{625DBA34-6D7F-6D45-C3E4-92D4A9352BDA}"/>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33" name="矩形 32">
            <a:hlinkClick r:id="rId31" action="ppaction://hlinksldjump"/>
            <a:extLst>
              <a:ext uri="{FF2B5EF4-FFF2-40B4-BE49-F238E27FC236}">
                <a16:creationId xmlns:a16="http://schemas.microsoft.com/office/drawing/2014/main" id="{B8294F56-2375-7F95-C239-D3269C44821E}"/>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2" name="矩形 31">
            <a:hlinkClick r:id="rId32" action="ppaction://hlinksldjump"/>
            <a:extLst>
              <a:ext uri="{FF2B5EF4-FFF2-40B4-BE49-F238E27FC236}">
                <a16:creationId xmlns:a16="http://schemas.microsoft.com/office/drawing/2014/main" id="{49AC7EDA-27BB-893C-CF08-1F43B678B174}"/>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302</a:t>
            </a:r>
          </a:p>
        </p:txBody>
      </p:sp>
      <p:sp>
        <p:nvSpPr>
          <p:cNvPr id="31" name="矩形 30">
            <a:hlinkClick r:id="rId32" action="ppaction://hlinksldjump"/>
            <a:extLst>
              <a:ext uri="{FF2B5EF4-FFF2-40B4-BE49-F238E27FC236}">
                <a16:creationId xmlns:a16="http://schemas.microsoft.com/office/drawing/2014/main" id="{F8BB66EE-3970-9119-A7FF-90BDE2B28878}"/>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30" name="矩形 29">
            <a:hlinkClick r:id="rId32" action="ppaction://hlinksldjump"/>
            <a:extLst>
              <a:ext uri="{FF2B5EF4-FFF2-40B4-BE49-F238E27FC236}">
                <a16:creationId xmlns:a16="http://schemas.microsoft.com/office/drawing/2014/main" id="{9727E788-14E0-267A-8CC8-37B86667D387}"/>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9" name="标题 28">
            <a:extLst>
              <a:ext uri="{FF2B5EF4-FFF2-40B4-BE49-F238E27FC236}">
                <a16:creationId xmlns:a16="http://schemas.microsoft.com/office/drawing/2014/main" id="{97AD6458-2821-6C70-0C6F-C361BA08C82B}"/>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70050462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ABE304C-4BD2-2DE1-396C-D52A5A47D7F0}"/>
              </a:ext>
            </a:extLst>
          </p:cNvPr>
          <p:cNvGraphicFramePr>
            <a:graphicFrameLocks noChangeAspect="1"/>
          </p:cNvGraphicFramePr>
          <p:nvPr>
            <p:custDataLst>
              <p:tags r:id="rId1"/>
            </p:custDataLst>
            <p:extLst>
              <p:ext uri="{D42A27DB-BD31-4B8C-83A1-F6EECF244321}">
                <p14:modId xmlns:p14="http://schemas.microsoft.com/office/powerpoint/2010/main" val="37287317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Cognition of Complex Environment</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复杂环境认知是指具身代理在物理或虚拟环境中感知、理解和导航复杂现实世界环境的能力。 基于广泛的常识知识，</a:t>
            </a:r>
            <a:r>
              <a:rPr lang="en-US" altLang="zh-CN" dirty="0"/>
              <a:t>Say-Can </a:t>
            </a:r>
            <a:r>
              <a:rPr lang="zh-CN" altLang="en-US" dirty="0"/>
              <a:t>利用了预训练的 </a:t>
            </a:r>
            <a:r>
              <a:rPr lang="en-US" altLang="zh-CN" dirty="0"/>
              <a:t>LLM </a:t>
            </a:r>
            <a:r>
              <a:rPr lang="zh-CN" altLang="en-US" dirty="0"/>
              <a:t>模型的任务分解机制，该机制在很大程度上依赖于大量常识知识进行简单任务规划，但缺乏对复杂环境中长期任务的理解。 对于非结构化的开放环境，当前工作通常依赖于预训练的 </a:t>
            </a:r>
            <a:r>
              <a:rPr lang="en-US" altLang="zh-CN" dirty="0"/>
              <a:t>LLM </a:t>
            </a:r>
            <a:r>
              <a:rPr lang="zh-CN" altLang="en-US" dirty="0"/>
              <a:t>的任务分解机制，使用广泛的常识知识进行简单任务规划，但缺乏具体的场景理解。 增强复杂环境中知识迁移和泛化能力至关重要。 一个真正通用的机器人系统应该能够理解和执行跨越各种未见场景的自然语言指令。 这需要开发适应性强且可扩展的具身代理架构</a:t>
            </a:r>
            <a:endParaRPr lang="en-US" dirty="0"/>
          </a:p>
        </p:txBody>
      </p:sp>
    </p:spTree>
    <p:extLst>
      <p:ext uri="{BB962C8B-B14F-4D97-AF65-F5344CB8AC3E}">
        <p14:creationId xmlns:p14="http://schemas.microsoft.com/office/powerpoint/2010/main" val="59811311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hlinkClick r:id="rId26" action="ppaction://hlinksldjump"/>
            <a:extLst>
              <a:ext uri="{FF2B5EF4-FFF2-40B4-BE49-F238E27FC236}">
                <a16:creationId xmlns:a16="http://schemas.microsoft.com/office/drawing/2014/main" id="{0A795090-13C6-6B99-0D47-AF5E90767391}"/>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314</a:t>
            </a:r>
          </a:p>
        </p:txBody>
      </p:sp>
      <p:sp>
        <p:nvSpPr>
          <p:cNvPr id="50" name="矩形 49">
            <a:hlinkClick r:id="rId26" action="ppaction://hlinksldjump"/>
            <a:extLst>
              <a:ext uri="{FF2B5EF4-FFF2-40B4-BE49-F238E27FC236}">
                <a16:creationId xmlns:a16="http://schemas.microsoft.com/office/drawing/2014/main" id="{D583292F-C462-52DC-AAB6-ECD67C861DC1}"/>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49" name="矩形 48">
            <a:hlinkClick r:id="rId26" action="ppaction://hlinksldjump"/>
            <a:extLst>
              <a:ext uri="{FF2B5EF4-FFF2-40B4-BE49-F238E27FC236}">
                <a16:creationId xmlns:a16="http://schemas.microsoft.com/office/drawing/2014/main" id="{B061F694-3E78-0598-DBC0-5334DB9FE353}"/>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8" name="矩形 47">
            <a:hlinkClick r:id="rId27" action="ppaction://hlinksldjump"/>
            <a:extLst>
              <a:ext uri="{FF2B5EF4-FFF2-40B4-BE49-F238E27FC236}">
                <a16:creationId xmlns:a16="http://schemas.microsoft.com/office/drawing/2014/main" id="{E5E5D883-10F2-F400-C3C1-13B31F34D3D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312</a:t>
            </a:r>
          </a:p>
        </p:txBody>
      </p:sp>
      <p:sp>
        <p:nvSpPr>
          <p:cNvPr id="47" name="矩形 46">
            <a:hlinkClick r:id="rId27" action="ppaction://hlinksldjump"/>
            <a:extLst>
              <a:ext uri="{FF2B5EF4-FFF2-40B4-BE49-F238E27FC236}">
                <a16:creationId xmlns:a16="http://schemas.microsoft.com/office/drawing/2014/main" id="{2AAEE663-D553-5B54-FC6A-3F641614148D}"/>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46" name="矩形 45">
            <a:hlinkClick r:id="rId27" action="ppaction://hlinksldjump"/>
            <a:extLst>
              <a:ext uri="{FF2B5EF4-FFF2-40B4-BE49-F238E27FC236}">
                <a16:creationId xmlns:a16="http://schemas.microsoft.com/office/drawing/2014/main" id="{F8A7B606-666D-4EE4-E5E3-C9C8BA81B37B}"/>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28" action="ppaction://hlinksldjump"/>
            <a:extLst>
              <a:ext uri="{FF2B5EF4-FFF2-40B4-BE49-F238E27FC236}">
                <a16:creationId xmlns:a16="http://schemas.microsoft.com/office/drawing/2014/main" id="{D1DAB86A-D73D-CAB2-5DC5-E46903A5B69B}"/>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310</a:t>
            </a:r>
          </a:p>
        </p:txBody>
      </p:sp>
      <p:sp>
        <p:nvSpPr>
          <p:cNvPr id="44" name="矩形 43">
            <a:hlinkClick r:id="rId28" action="ppaction://hlinksldjump"/>
            <a:extLst>
              <a:ext uri="{FF2B5EF4-FFF2-40B4-BE49-F238E27FC236}">
                <a16:creationId xmlns:a16="http://schemas.microsoft.com/office/drawing/2014/main" id="{1B63B769-AAC6-BE8E-95C4-660D630FAB98}"/>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43" name="矩形 42">
            <a:hlinkClick r:id="rId28" action="ppaction://hlinksldjump"/>
            <a:extLst>
              <a:ext uri="{FF2B5EF4-FFF2-40B4-BE49-F238E27FC236}">
                <a16:creationId xmlns:a16="http://schemas.microsoft.com/office/drawing/2014/main" id="{445234C8-C2B5-77B6-B0FD-4C9F57426731}"/>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extLst>
              <a:ext uri="{FF2B5EF4-FFF2-40B4-BE49-F238E27FC236}">
                <a16:creationId xmlns:a16="http://schemas.microsoft.com/office/drawing/2014/main" id="{46D6B65F-54AE-9682-C378-CC7E40804432}"/>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9E927E43-B473-89AB-78D5-36E8B734E302}"/>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308</a:t>
            </a:r>
          </a:p>
        </p:txBody>
      </p:sp>
      <p:sp>
        <p:nvSpPr>
          <p:cNvPr id="40" name="矩形 39">
            <a:hlinkClick r:id="rId29" action="ppaction://hlinksldjump"/>
            <a:extLst>
              <a:ext uri="{FF2B5EF4-FFF2-40B4-BE49-F238E27FC236}">
                <a16:creationId xmlns:a16="http://schemas.microsoft.com/office/drawing/2014/main" id="{13568F19-5710-26CD-F818-30CA85E5AD99}"/>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39" name="矩形 38">
            <a:hlinkClick r:id="rId29" action="ppaction://hlinksldjump"/>
            <a:extLst>
              <a:ext uri="{FF2B5EF4-FFF2-40B4-BE49-F238E27FC236}">
                <a16:creationId xmlns:a16="http://schemas.microsoft.com/office/drawing/2014/main" id="{66A22AA0-DD28-361D-68E9-CA8631B1917B}"/>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8" name="矩形 37">
            <a:hlinkClick r:id="rId30" action="ppaction://hlinksldjump"/>
            <a:extLst>
              <a:ext uri="{FF2B5EF4-FFF2-40B4-BE49-F238E27FC236}">
                <a16:creationId xmlns:a16="http://schemas.microsoft.com/office/drawing/2014/main" id="{D07AA1E1-BBD2-622A-D3AB-E971E843FD64}"/>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306</a:t>
            </a:r>
          </a:p>
        </p:txBody>
      </p:sp>
      <p:sp>
        <p:nvSpPr>
          <p:cNvPr id="37" name="矩形 36">
            <a:hlinkClick r:id="rId30" action="ppaction://hlinksldjump"/>
            <a:extLst>
              <a:ext uri="{FF2B5EF4-FFF2-40B4-BE49-F238E27FC236}">
                <a16:creationId xmlns:a16="http://schemas.microsoft.com/office/drawing/2014/main" id="{116CEB6A-525B-D3B9-2F21-30A0DD83CDE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36" name="矩形 35">
            <a:hlinkClick r:id="rId30" action="ppaction://hlinksldjump"/>
            <a:extLst>
              <a:ext uri="{FF2B5EF4-FFF2-40B4-BE49-F238E27FC236}">
                <a16:creationId xmlns:a16="http://schemas.microsoft.com/office/drawing/2014/main" id="{B5C5E14E-EE54-F576-79C9-F87C9C15C5AA}"/>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5" name="矩形 34">
            <a:hlinkClick r:id="rId31" action="ppaction://hlinksldjump"/>
            <a:extLst>
              <a:ext uri="{FF2B5EF4-FFF2-40B4-BE49-F238E27FC236}">
                <a16:creationId xmlns:a16="http://schemas.microsoft.com/office/drawing/2014/main" id="{BC47F369-29CD-8D99-47E2-E1006B884AC2}"/>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304</a:t>
            </a:r>
          </a:p>
        </p:txBody>
      </p:sp>
      <p:sp>
        <p:nvSpPr>
          <p:cNvPr id="34" name="矩形 33">
            <a:hlinkClick r:id="rId31" action="ppaction://hlinksldjump"/>
            <a:extLst>
              <a:ext uri="{FF2B5EF4-FFF2-40B4-BE49-F238E27FC236}">
                <a16:creationId xmlns:a16="http://schemas.microsoft.com/office/drawing/2014/main" id="{013699A2-A4CB-413A-2E56-F9FE2EFA8DD2}"/>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33" name="矩形 32">
            <a:hlinkClick r:id="rId31" action="ppaction://hlinksldjump"/>
            <a:extLst>
              <a:ext uri="{FF2B5EF4-FFF2-40B4-BE49-F238E27FC236}">
                <a16:creationId xmlns:a16="http://schemas.microsoft.com/office/drawing/2014/main" id="{657431FD-1DB5-4B0F-5421-1C617E5E8674}"/>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2" name="矩形 31">
            <a:hlinkClick r:id="rId32" action="ppaction://hlinksldjump"/>
            <a:extLst>
              <a:ext uri="{FF2B5EF4-FFF2-40B4-BE49-F238E27FC236}">
                <a16:creationId xmlns:a16="http://schemas.microsoft.com/office/drawing/2014/main" id="{3AF45923-9022-DAFD-B394-410595A56BDE}"/>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302</a:t>
            </a:r>
          </a:p>
        </p:txBody>
      </p:sp>
      <p:sp>
        <p:nvSpPr>
          <p:cNvPr id="31" name="矩形 30">
            <a:hlinkClick r:id="rId32" action="ppaction://hlinksldjump"/>
            <a:extLst>
              <a:ext uri="{FF2B5EF4-FFF2-40B4-BE49-F238E27FC236}">
                <a16:creationId xmlns:a16="http://schemas.microsoft.com/office/drawing/2014/main" id="{46BA3967-AB82-FC86-7D3F-8926A153E56F}"/>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30" name="矩形 29">
            <a:hlinkClick r:id="rId32" action="ppaction://hlinksldjump"/>
            <a:extLst>
              <a:ext uri="{FF2B5EF4-FFF2-40B4-BE49-F238E27FC236}">
                <a16:creationId xmlns:a16="http://schemas.microsoft.com/office/drawing/2014/main" id="{2452A125-B458-F54D-0E72-06342D98469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9" name="标题 28">
            <a:extLst>
              <a:ext uri="{FF2B5EF4-FFF2-40B4-BE49-F238E27FC236}">
                <a16:creationId xmlns:a16="http://schemas.microsoft.com/office/drawing/2014/main" id="{7181852C-45E0-C1B0-80C1-431B33968332}"/>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8150234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05121EB-41C6-173E-865E-F3299DDB2D65}"/>
              </a:ext>
            </a:extLst>
          </p:cNvPr>
          <p:cNvGraphicFramePr>
            <a:graphicFrameLocks noChangeAspect="1"/>
          </p:cNvGraphicFramePr>
          <p:nvPr>
            <p:custDataLst>
              <p:tags r:id="rId1"/>
            </p:custDataLst>
            <p:extLst>
              <p:ext uri="{D42A27DB-BD31-4B8C-83A1-F6EECF244321}">
                <p14:modId xmlns:p14="http://schemas.microsoft.com/office/powerpoint/2010/main" val="42540918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Long-Horizon Task Execution</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执行单个指令通常会为机器人带来长时程任务，例如“清洁厨房”之类的命令，涉及重新排列物体、扫地、擦桌子等活动。 成功完成此类任务需要机器人能够在较长的时间跨度内计划和执行一系列低级动作。 虽然当前的高级任务规划器已显示出初步成功，但由于缺乏针对具身任务的调优，它们在各种情况下往往不足。 解决这一挑战需要开发配备强大的感知能力和大量常识知识的高效规划器</a:t>
            </a:r>
            <a:endParaRPr lang="en-US" dirty="0"/>
          </a:p>
        </p:txBody>
      </p:sp>
    </p:spTree>
    <p:extLst>
      <p:ext uri="{BB962C8B-B14F-4D97-AF65-F5344CB8AC3E}">
        <p14:creationId xmlns:p14="http://schemas.microsoft.com/office/powerpoint/2010/main" val="2514282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Simulator——Isaac Sim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zh-CN" altLang="en-US" dirty="0"/>
              <a:t>一个用于机器人和人工智能研究的先进模拟平台。 它具有高保真物理模拟、实时光线追踪、广泛的机器人模型库和深度学习支持。 它的应用场景包括自动驾驶、工业自动化和人机交互</a:t>
            </a:r>
            <a:endParaRPr lang="en-US" dirty="0"/>
          </a:p>
        </p:txBody>
      </p:sp>
      <p:pic>
        <p:nvPicPr>
          <p:cNvPr id="7" name="图片 6">
            <a:extLst>
              <a:ext uri="{FF2B5EF4-FFF2-40B4-BE49-F238E27FC236}">
                <a16:creationId xmlns:a16="http://schemas.microsoft.com/office/drawing/2014/main" id="{B965E305-288C-AEE0-5044-57F2D378CE4D}"/>
              </a:ext>
            </a:extLst>
          </p:cNvPr>
          <p:cNvPicPr>
            <a:picLocks noChangeAspect="1"/>
          </p:cNvPicPr>
          <p:nvPr/>
        </p:nvPicPr>
        <p:blipFill>
          <a:blip r:embed="rId5"/>
          <a:stretch>
            <a:fillRect/>
          </a:stretch>
        </p:blipFill>
        <p:spPr>
          <a:xfrm>
            <a:off x="412009" y="2059537"/>
            <a:ext cx="5249047" cy="2947505"/>
          </a:xfrm>
          <a:prstGeom prst="rect">
            <a:avLst/>
          </a:prstGeom>
        </p:spPr>
      </p:pic>
    </p:spTree>
    <p:extLst>
      <p:ext uri="{BB962C8B-B14F-4D97-AF65-F5344CB8AC3E}">
        <p14:creationId xmlns:p14="http://schemas.microsoft.com/office/powerpoint/2010/main" val="296813994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hlinkClick r:id="rId26" action="ppaction://hlinksldjump"/>
            <a:extLst>
              <a:ext uri="{FF2B5EF4-FFF2-40B4-BE49-F238E27FC236}">
                <a16:creationId xmlns:a16="http://schemas.microsoft.com/office/drawing/2014/main" id="{982E1158-ED3B-5CE2-D5EA-9857E3B2858A}"/>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314</a:t>
            </a:r>
          </a:p>
        </p:txBody>
      </p:sp>
      <p:sp>
        <p:nvSpPr>
          <p:cNvPr id="50" name="矩形 49">
            <a:hlinkClick r:id="rId26" action="ppaction://hlinksldjump"/>
            <a:extLst>
              <a:ext uri="{FF2B5EF4-FFF2-40B4-BE49-F238E27FC236}">
                <a16:creationId xmlns:a16="http://schemas.microsoft.com/office/drawing/2014/main" id="{F4CA4266-4E5F-6674-25F2-1CF6E13D707E}"/>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49" name="矩形 48">
            <a:hlinkClick r:id="rId26" action="ppaction://hlinksldjump"/>
            <a:extLst>
              <a:ext uri="{FF2B5EF4-FFF2-40B4-BE49-F238E27FC236}">
                <a16:creationId xmlns:a16="http://schemas.microsoft.com/office/drawing/2014/main" id="{0EBCC38F-4220-B4DE-D0C9-8B95932E1CC8}"/>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8" name="矩形 47">
            <a:hlinkClick r:id="rId27" action="ppaction://hlinksldjump"/>
            <a:extLst>
              <a:ext uri="{FF2B5EF4-FFF2-40B4-BE49-F238E27FC236}">
                <a16:creationId xmlns:a16="http://schemas.microsoft.com/office/drawing/2014/main" id="{E1FA5A00-694E-3A72-EF9E-7AF10A04E6FF}"/>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312</a:t>
            </a:r>
          </a:p>
        </p:txBody>
      </p:sp>
      <p:sp>
        <p:nvSpPr>
          <p:cNvPr id="47" name="矩形 46">
            <a:hlinkClick r:id="rId27" action="ppaction://hlinksldjump"/>
            <a:extLst>
              <a:ext uri="{FF2B5EF4-FFF2-40B4-BE49-F238E27FC236}">
                <a16:creationId xmlns:a16="http://schemas.microsoft.com/office/drawing/2014/main" id="{A2E15A0D-85A4-9DE0-5262-CFC9BAEB7920}"/>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46" name="矩形 45">
            <a:hlinkClick r:id="rId27" action="ppaction://hlinksldjump"/>
            <a:extLst>
              <a:ext uri="{FF2B5EF4-FFF2-40B4-BE49-F238E27FC236}">
                <a16:creationId xmlns:a16="http://schemas.microsoft.com/office/drawing/2014/main" id="{FB832BAB-E4D8-9C2D-C69F-D46A063C9F1B}"/>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extLst>
              <a:ext uri="{FF2B5EF4-FFF2-40B4-BE49-F238E27FC236}">
                <a16:creationId xmlns:a16="http://schemas.microsoft.com/office/drawing/2014/main" id="{28395DBA-D6BC-8992-84D4-EDD6D100EAAF}"/>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4" name="矩形 43">
            <a:hlinkClick r:id="rId28" action="ppaction://hlinksldjump"/>
            <a:extLst>
              <a:ext uri="{FF2B5EF4-FFF2-40B4-BE49-F238E27FC236}">
                <a16:creationId xmlns:a16="http://schemas.microsoft.com/office/drawing/2014/main" id="{BB790EF3-CB1E-3E72-EFBC-B339C58DFF3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310</a:t>
            </a:r>
          </a:p>
        </p:txBody>
      </p:sp>
      <p:sp>
        <p:nvSpPr>
          <p:cNvPr id="43" name="矩形 42">
            <a:hlinkClick r:id="rId28" action="ppaction://hlinksldjump"/>
            <a:extLst>
              <a:ext uri="{FF2B5EF4-FFF2-40B4-BE49-F238E27FC236}">
                <a16:creationId xmlns:a16="http://schemas.microsoft.com/office/drawing/2014/main" id="{099B2605-CAB4-7855-46E5-A3EFBF262E13}"/>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42" name="矩形 41">
            <a:hlinkClick r:id="rId28" action="ppaction://hlinksldjump"/>
            <a:extLst>
              <a:ext uri="{FF2B5EF4-FFF2-40B4-BE49-F238E27FC236}">
                <a16:creationId xmlns:a16="http://schemas.microsoft.com/office/drawing/2014/main" id="{BE62F675-4CA7-09C9-1719-8EFF2D86F6D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1" name="矩形 40">
            <a:hlinkClick r:id="rId29" action="ppaction://hlinksldjump"/>
            <a:extLst>
              <a:ext uri="{FF2B5EF4-FFF2-40B4-BE49-F238E27FC236}">
                <a16:creationId xmlns:a16="http://schemas.microsoft.com/office/drawing/2014/main" id="{0F0CEA3B-58F4-43EB-6ADC-156F1FF7A0CB}"/>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308</a:t>
            </a:r>
          </a:p>
        </p:txBody>
      </p:sp>
      <p:sp>
        <p:nvSpPr>
          <p:cNvPr id="40" name="矩形 39">
            <a:hlinkClick r:id="rId29" action="ppaction://hlinksldjump"/>
            <a:extLst>
              <a:ext uri="{FF2B5EF4-FFF2-40B4-BE49-F238E27FC236}">
                <a16:creationId xmlns:a16="http://schemas.microsoft.com/office/drawing/2014/main" id="{DC23991B-BE09-9356-6EA5-3E0501688AFF}"/>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39" name="矩形 38">
            <a:hlinkClick r:id="rId29" action="ppaction://hlinksldjump"/>
            <a:extLst>
              <a:ext uri="{FF2B5EF4-FFF2-40B4-BE49-F238E27FC236}">
                <a16:creationId xmlns:a16="http://schemas.microsoft.com/office/drawing/2014/main" id="{B3879BDA-B7C2-0099-1954-B53D4E754C67}"/>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8" name="矩形 37">
            <a:hlinkClick r:id="rId30" action="ppaction://hlinksldjump"/>
            <a:extLst>
              <a:ext uri="{FF2B5EF4-FFF2-40B4-BE49-F238E27FC236}">
                <a16:creationId xmlns:a16="http://schemas.microsoft.com/office/drawing/2014/main" id="{605D2AA8-9BE1-C4DF-297F-F7B1FC8342B6}"/>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306</a:t>
            </a:r>
          </a:p>
        </p:txBody>
      </p:sp>
      <p:sp>
        <p:nvSpPr>
          <p:cNvPr id="37" name="矩形 36">
            <a:hlinkClick r:id="rId30" action="ppaction://hlinksldjump"/>
            <a:extLst>
              <a:ext uri="{FF2B5EF4-FFF2-40B4-BE49-F238E27FC236}">
                <a16:creationId xmlns:a16="http://schemas.microsoft.com/office/drawing/2014/main" id="{6DA0FBD9-5355-3A6C-86C2-C3E6B238E83E}"/>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36" name="矩形 35">
            <a:hlinkClick r:id="rId30" action="ppaction://hlinksldjump"/>
            <a:extLst>
              <a:ext uri="{FF2B5EF4-FFF2-40B4-BE49-F238E27FC236}">
                <a16:creationId xmlns:a16="http://schemas.microsoft.com/office/drawing/2014/main" id="{FF1F9FB2-6AA1-D6A1-7D8C-F72BE61B18D1}"/>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5" name="矩形 34">
            <a:hlinkClick r:id="rId31" action="ppaction://hlinksldjump"/>
            <a:extLst>
              <a:ext uri="{FF2B5EF4-FFF2-40B4-BE49-F238E27FC236}">
                <a16:creationId xmlns:a16="http://schemas.microsoft.com/office/drawing/2014/main" id="{FFC97ED0-8E5F-5430-8807-54C7518CE71C}"/>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304</a:t>
            </a:r>
          </a:p>
        </p:txBody>
      </p:sp>
      <p:sp>
        <p:nvSpPr>
          <p:cNvPr id="34" name="矩形 33">
            <a:hlinkClick r:id="rId31" action="ppaction://hlinksldjump"/>
            <a:extLst>
              <a:ext uri="{FF2B5EF4-FFF2-40B4-BE49-F238E27FC236}">
                <a16:creationId xmlns:a16="http://schemas.microsoft.com/office/drawing/2014/main" id="{B64535A9-DD56-68B3-2D50-B2339316D336}"/>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33" name="矩形 32">
            <a:hlinkClick r:id="rId31" action="ppaction://hlinksldjump"/>
            <a:extLst>
              <a:ext uri="{FF2B5EF4-FFF2-40B4-BE49-F238E27FC236}">
                <a16:creationId xmlns:a16="http://schemas.microsoft.com/office/drawing/2014/main" id="{0D0621C3-71B3-1BDF-7530-4611C8AD11D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2" name="矩形 31">
            <a:hlinkClick r:id="rId32" action="ppaction://hlinksldjump"/>
            <a:extLst>
              <a:ext uri="{FF2B5EF4-FFF2-40B4-BE49-F238E27FC236}">
                <a16:creationId xmlns:a16="http://schemas.microsoft.com/office/drawing/2014/main" id="{818C947A-8471-B617-A503-1F59AD055E5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302</a:t>
            </a:r>
          </a:p>
        </p:txBody>
      </p:sp>
      <p:sp>
        <p:nvSpPr>
          <p:cNvPr id="31" name="矩形 30">
            <a:hlinkClick r:id="rId32" action="ppaction://hlinksldjump"/>
            <a:extLst>
              <a:ext uri="{FF2B5EF4-FFF2-40B4-BE49-F238E27FC236}">
                <a16:creationId xmlns:a16="http://schemas.microsoft.com/office/drawing/2014/main" id="{80A3446C-76A6-0268-0945-C0114C9EDFD5}"/>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30" name="矩形 29">
            <a:hlinkClick r:id="rId32" action="ppaction://hlinksldjump"/>
            <a:extLst>
              <a:ext uri="{FF2B5EF4-FFF2-40B4-BE49-F238E27FC236}">
                <a16:creationId xmlns:a16="http://schemas.microsoft.com/office/drawing/2014/main" id="{A5B3B0E3-640F-F52F-F8FA-8ECDFAAF4FB3}"/>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9" name="标题 28">
            <a:extLst>
              <a:ext uri="{FF2B5EF4-FFF2-40B4-BE49-F238E27FC236}">
                <a16:creationId xmlns:a16="http://schemas.microsoft.com/office/drawing/2014/main" id="{02243020-D524-54F4-2611-DFC410C655A7}"/>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3174866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18F3680-9229-75DB-2B73-B01C9CB8201D}"/>
              </a:ext>
            </a:extLst>
          </p:cNvPr>
          <p:cNvGraphicFramePr>
            <a:graphicFrameLocks noChangeAspect="1"/>
          </p:cNvGraphicFramePr>
          <p:nvPr>
            <p:custDataLst>
              <p:tags r:id="rId1"/>
            </p:custDataLst>
            <p:extLst>
              <p:ext uri="{D42A27DB-BD31-4B8C-83A1-F6EECF244321}">
                <p14:modId xmlns:p14="http://schemas.microsoft.com/office/powerpoint/2010/main" val="541590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Causal Relation Discovery</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现有的数据驱动具身代理基于数据中的内在相关性做出决策。 然而，这种建模方法不允许模型真正理解知识、行为和环境之间的因果关系，从而导致偏差策略。 这使得难以确保它们能够以可解释、稳健且可靠的方式在现实世界环境中运行。 因此，对于具身代理来说，由世界知识驱动，能够进行自主因果推理非常重要。 通过交互理解世界并通过溯因推理学习其运作方式，我们可以进一步增强多模态具身代理在复杂现实世界环境中的适应性、决策可靠性和泛化能力。 对于具身任务，有必要通过交互式指令和状态预测在模态之间建立时空因果关系。 此外，代理需要了解物体的功能，以便在动态场景中实现自适应任务规划和远距离自主导航。 为了优化决策，有必要结合反事实和因果干预策略，从反事实和因果干预的角度追踪因果关系，减少探索迭代，并优化决策。 基于世界知识构建因果图，并通过主动因果推理驱动代理的模拟到现实迁移，将形成具身 </a:t>
            </a:r>
            <a:r>
              <a:rPr lang="en-US" altLang="zh-CN" sz="2400" dirty="0"/>
              <a:t>AI </a:t>
            </a:r>
            <a:r>
              <a:rPr lang="zh-CN" altLang="en-US" sz="2400" dirty="0"/>
              <a:t>的统一框架</a:t>
            </a:r>
            <a:endParaRPr lang="en-US" sz="2400" dirty="0"/>
          </a:p>
        </p:txBody>
      </p:sp>
    </p:spTree>
    <p:extLst>
      <p:ext uri="{BB962C8B-B14F-4D97-AF65-F5344CB8AC3E}">
        <p14:creationId xmlns:p14="http://schemas.microsoft.com/office/powerpoint/2010/main" val="225715535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hlinkClick r:id="rId26" action="ppaction://hlinksldjump"/>
            <a:extLst>
              <a:ext uri="{FF2B5EF4-FFF2-40B4-BE49-F238E27FC236}">
                <a16:creationId xmlns:a16="http://schemas.microsoft.com/office/drawing/2014/main" id="{CB0C83C4-1DA2-2744-B185-2D2EFFCC852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314</a:t>
            </a:r>
          </a:p>
        </p:txBody>
      </p:sp>
      <p:sp>
        <p:nvSpPr>
          <p:cNvPr id="50" name="矩形 49">
            <a:hlinkClick r:id="rId26" action="ppaction://hlinksldjump"/>
            <a:extLst>
              <a:ext uri="{FF2B5EF4-FFF2-40B4-BE49-F238E27FC236}">
                <a16:creationId xmlns:a16="http://schemas.microsoft.com/office/drawing/2014/main" id="{8055D0E2-06E2-7A2D-AA33-3138C2DF16AD}"/>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49" name="矩形 48">
            <a:hlinkClick r:id="rId26" action="ppaction://hlinksldjump"/>
            <a:extLst>
              <a:ext uri="{FF2B5EF4-FFF2-40B4-BE49-F238E27FC236}">
                <a16:creationId xmlns:a16="http://schemas.microsoft.com/office/drawing/2014/main" id="{1378BD4C-11A7-152A-91C1-C43FB0B2D433}"/>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8" name="矩形 47">
            <a:extLst>
              <a:ext uri="{FF2B5EF4-FFF2-40B4-BE49-F238E27FC236}">
                <a16:creationId xmlns:a16="http://schemas.microsoft.com/office/drawing/2014/main" id="{73C517BE-4A89-3BE9-74A0-FAD0C4009F97}"/>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7" name="矩形 46">
            <a:hlinkClick r:id="rId27" action="ppaction://hlinksldjump"/>
            <a:extLst>
              <a:ext uri="{FF2B5EF4-FFF2-40B4-BE49-F238E27FC236}">
                <a16:creationId xmlns:a16="http://schemas.microsoft.com/office/drawing/2014/main" id="{593EC2E0-D2A5-AF78-3F6B-D1493DEC023C}"/>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312</a:t>
            </a:r>
          </a:p>
        </p:txBody>
      </p:sp>
      <p:sp>
        <p:nvSpPr>
          <p:cNvPr id="46" name="矩形 45">
            <a:hlinkClick r:id="rId27" action="ppaction://hlinksldjump"/>
            <a:extLst>
              <a:ext uri="{FF2B5EF4-FFF2-40B4-BE49-F238E27FC236}">
                <a16:creationId xmlns:a16="http://schemas.microsoft.com/office/drawing/2014/main" id="{9CDA0095-B1AD-D68B-74EB-49E356098EDC}"/>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45" name="矩形 44">
            <a:hlinkClick r:id="rId27" action="ppaction://hlinksldjump"/>
            <a:extLst>
              <a:ext uri="{FF2B5EF4-FFF2-40B4-BE49-F238E27FC236}">
                <a16:creationId xmlns:a16="http://schemas.microsoft.com/office/drawing/2014/main" id="{0C336936-F046-1B0E-BF5A-DACA7DD6D164}"/>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4" name="矩形 43">
            <a:hlinkClick r:id="rId28" action="ppaction://hlinksldjump"/>
            <a:extLst>
              <a:ext uri="{FF2B5EF4-FFF2-40B4-BE49-F238E27FC236}">
                <a16:creationId xmlns:a16="http://schemas.microsoft.com/office/drawing/2014/main" id="{DE7836B4-6130-E0F8-9035-E680212B22B0}"/>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310</a:t>
            </a:r>
          </a:p>
        </p:txBody>
      </p:sp>
      <p:sp>
        <p:nvSpPr>
          <p:cNvPr id="43" name="矩形 42">
            <a:hlinkClick r:id="rId28" action="ppaction://hlinksldjump"/>
            <a:extLst>
              <a:ext uri="{FF2B5EF4-FFF2-40B4-BE49-F238E27FC236}">
                <a16:creationId xmlns:a16="http://schemas.microsoft.com/office/drawing/2014/main" id="{93E5A170-F94D-5C35-251B-32767AC559F2}"/>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42" name="矩形 41">
            <a:hlinkClick r:id="rId28" action="ppaction://hlinksldjump"/>
            <a:extLst>
              <a:ext uri="{FF2B5EF4-FFF2-40B4-BE49-F238E27FC236}">
                <a16:creationId xmlns:a16="http://schemas.microsoft.com/office/drawing/2014/main" id="{3403B244-A46E-C94E-EA83-C3885BB0B93A}"/>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1" name="矩形 40">
            <a:hlinkClick r:id="rId29" action="ppaction://hlinksldjump"/>
            <a:extLst>
              <a:ext uri="{FF2B5EF4-FFF2-40B4-BE49-F238E27FC236}">
                <a16:creationId xmlns:a16="http://schemas.microsoft.com/office/drawing/2014/main" id="{BA645648-D44A-F82A-9B8F-3DD5016DCD08}"/>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308</a:t>
            </a:r>
          </a:p>
        </p:txBody>
      </p:sp>
      <p:sp>
        <p:nvSpPr>
          <p:cNvPr id="40" name="矩形 39">
            <a:hlinkClick r:id="rId29" action="ppaction://hlinksldjump"/>
            <a:extLst>
              <a:ext uri="{FF2B5EF4-FFF2-40B4-BE49-F238E27FC236}">
                <a16:creationId xmlns:a16="http://schemas.microsoft.com/office/drawing/2014/main" id="{9362C1EB-0538-6A87-64E7-7B773DC2AFBE}"/>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39" name="矩形 38">
            <a:hlinkClick r:id="rId29" action="ppaction://hlinksldjump"/>
            <a:extLst>
              <a:ext uri="{FF2B5EF4-FFF2-40B4-BE49-F238E27FC236}">
                <a16:creationId xmlns:a16="http://schemas.microsoft.com/office/drawing/2014/main" id="{2F640B25-558E-B842-1200-2422FF352DCE}"/>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8" name="矩形 37">
            <a:hlinkClick r:id="rId30" action="ppaction://hlinksldjump"/>
            <a:extLst>
              <a:ext uri="{FF2B5EF4-FFF2-40B4-BE49-F238E27FC236}">
                <a16:creationId xmlns:a16="http://schemas.microsoft.com/office/drawing/2014/main" id="{1BA994CD-4A22-7444-A899-97BEC3A4089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306</a:t>
            </a:r>
          </a:p>
        </p:txBody>
      </p:sp>
      <p:sp>
        <p:nvSpPr>
          <p:cNvPr id="37" name="矩形 36">
            <a:hlinkClick r:id="rId30" action="ppaction://hlinksldjump"/>
            <a:extLst>
              <a:ext uri="{FF2B5EF4-FFF2-40B4-BE49-F238E27FC236}">
                <a16:creationId xmlns:a16="http://schemas.microsoft.com/office/drawing/2014/main" id="{1776D7D1-0ED7-736A-28A6-CADCE618F266}"/>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36" name="矩形 35">
            <a:hlinkClick r:id="rId30" action="ppaction://hlinksldjump"/>
            <a:extLst>
              <a:ext uri="{FF2B5EF4-FFF2-40B4-BE49-F238E27FC236}">
                <a16:creationId xmlns:a16="http://schemas.microsoft.com/office/drawing/2014/main" id="{8F7F8F0A-A42E-55DB-E972-DE69FFFA130D}"/>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5" name="矩形 34">
            <a:hlinkClick r:id="rId31" action="ppaction://hlinksldjump"/>
            <a:extLst>
              <a:ext uri="{FF2B5EF4-FFF2-40B4-BE49-F238E27FC236}">
                <a16:creationId xmlns:a16="http://schemas.microsoft.com/office/drawing/2014/main" id="{39D5F468-3BEB-3DF9-8CC0-A55896E82DF6}"/>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304</a:t>
            </a:r>
          </a:p>
        </p:txBody>
      </p:sp>
      <p:sp>
        <p:nvSpPr>
          <p:cNvPr id="34" name="矩形 33">
            <a:hlinkClick r:id="rId31" action="ppaction://hlinksldjump"/>
            <a:extLst>
              <a:ext uri="{FF2B5EF4-FFF2-40B4-BE49-F238E27FC236}">
                <a16:creationId xmlns:a16="http://schemas.microsoft.com/office/drawing/2014/main" id="{2EE3F55F-5E2A-6142-42F6-4409CEAC7E81}"/>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33" name="矩形 32">
            <a:hlinkClick r:id="rId31" action="ppaction://hlinksldjump"/>
            <a:extLst>
              <a:ext uri="{FF2B5EF4-FFF2-40B4-BE49-F238E27FC236}">
                <a16:creationId xmlns:a16="http://schemas.microsoft.com/office/drawing/2014/main" id="{F5E6DAA4-9FB8-D082-75BB-7EDB7D0E311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2" name="矩形 31">
            <a:hlinkClick r:id="rId32" action="ppaction://hlinksldjump"/>
            <a:extLst>
              <a:ext uri="{FF2B5EF4-FFF2-40B4-BE49-F238E27FC236}">
                <a16:creationId xmlns:a16="http://schemas.microsoft.com/office/drawing/2014/main" id="{95640C33-AC8A-EEA2-58BC-CCE448665D7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302</a:t>
            </a:r>
          </a:p>
        </p:txBody>
      </p:sp>
      <p:sp>
        <p:nvSpPr>
          <p:cNvPr id="31" name="矩形 30">
            <a:hlinkClick r:id="rId32" action="ppaction://hlinksldjump"/>
            <a:extLst>
              <a:ext uri="{FF2B5EF4-FFF2-40B4-BE49-F238E27FC236}">
                <a16:creationId xmlns:a16="http://schemas.microsoft.com/office/drawing/2014/main" id="{A0AFFE58-67CB-E34F-8F37-07BE3DAFF9EA}"/>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30" name="矩形 29">
            <a:hlinkClick r:id="rId32" action="ppaction://hlinksldjump"/>
            <a:extLst>
              <a:ext uri="{FF2B5EF4-FFF2-40B4-BE49-F238E27FC236}">
                <a16:creationId xmlns:a16="http://schemas.microsoft.com/office/drawing/2014/main" id="{C2573A69-C0AF-E0A0-88B6-EC377E627CF0}"/>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9" name="标题 28">
            <a:extLst>
              <a:ext uri="{FF2B5EF4-FFF2-40B4-BE49-F238E27FC236}">
                <a16:creationId xmlns:a16="http://schemas.microsoft.com/office/drawing/2014/main" id="{2DC095B1-5D88-2608-E0AA-A23A7F70E5E1}"/>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228443323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5F107C-80A5-C7A3-435B-1DF812436AE8}"/>
              </a:ext>
            </a:extLst>
          </p:cNvPr>
          <p:cNvGraphicFramePr>
            <a:graphicFrameLocks noChangeAspect="1"/>
          </p:cNvGraphicFramePr>
          <p:nvPr>
            <p:custDataLst>
              <p:tags r:id="rId1"/>
            </p:custDataLst>
            <p:extLst>
              <p:ext uri="{D42A27DB-BD31-4B8C-83A1-F6EECF244321}">
                <p14:modId xmlns:p14="http://schemas.microsoft.com/office/powerpoint/2010/main" val="17798693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Continual Learning</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在机器人应用中，持续学习 </a:t>
            </a:r>
            <a:r>
              <a:rPr lang="en-US" altLang="zh-CN" sz="2400" dirty="0"/>
              <a:t>[391] </a:t>
            </a:r>
            <a:r>
              <a:rPr lang="zh-CN" altLang="en-US" sz="2400" dirty="0"/>
              <a:t>对于在不同环境中部署机器人学习策略至关重要，但它仍然是一个尚未得到充分探索的领域。 虽然最近的一些研究已经检查了持续学习的子主题</a:t>
            </a:r>
            <a:r>
              <a:rPr lang="en-US" altLang="zh-CN" sz="2400" dirty="0"/>
              <a:t>——</a:t>
            </a:r>
            <a:r>
              <a:rPr lang="zh-CN" altLang="en-US" sz="2400" dirty="0"/>
              <a:t>例如增量学习、快速运动适应和人机协同学习</a:t>
            </a:r>
            <a:r>
              <a:rPr lang="en-US" altLang="zh-CN" sz="2400" dirty="0"/>
              <a:t>——</a:t>
            </a:r>
            <a:r>
              <a:rPr lang="zh-CN" altLang="en-US" sz="2400" dirty="0"/>
              <a:t>但这些解决方案通常是为单一任务或平台设计的，尚未考虑基础模型。 开放式研究问题和可行方法包括：</a:t>
            </a:r>
          </a:p>
          <a:p>
            <a:r>
              <a:rPr lang="en-US" altLang="zh-CN" sz="2400" dirty="0"/>
              <a:t>1) </a:t>
            </a:r>
            <a:r>
              <a:rPr lang="zh-CN" altLang="en-US" sz="2400" dirty="0"/>
              <a:t>在对最新数据进行微调时混合不同比例的先验数据分布，以减轻灾难性遗忘；</a:t>
            </a:r>
          </a:p>
          <a:p>
            <a:r>
              <a:rPr lang="en-US" altLang="zh-CN" sz="2400" dirty="0"/>
              <a:t>2) </a:t>
            </a:r>
            <a:r>
              <a:rPr lang="zh-CN" altLang="en-US" sz="2400" dirty="0"/>
              <a:t>从先验分布或课程中开发有效的原型，用于学习新任务时的任务推理；</a:t>
            </a:r>
          </a:p>
          <a:p>
            <a:r>
              <a:rPr lang="en-US" altLang="zh-CN" sz="2400" dirty="0"/>
              <a:t>3) </a:t>
            </a:r>
            <a:r>
              <a:rPr lang="zh-CN" altLang="en-US" sz="2400" dirty="0"/>
              <a:t>提高在线学习算法的训练稳定性和样本效率；</a:t>
            </a:r>
          </a:p>
          <a:p>
            <a:r>
              <a:rPr lang="en-US" altLang="zh-CN" sz="2400" dirty="0"/>
              <a:t>4) </a:t>
            </a:r>
            <a:r>
              <a:rPr lang="zh-CN" altLang="en-US" sz="2400" dirty="0"/>
              <a:t>确定将大容量模型无缝地整合到控制框架中的原则性方法，可能通过分层学习或快慢控制，用于实时推理</a:t>
            </a:r>
            <a:endParaRPr lang="en-US" sz="2400" dirty="0"/>
          </a:p>
        </p:txBody>
      </p:sp>
    </p:spTree>
    <p:extLst>
      <p:ext uri="{BB962C8B-B14F-4D97-AF65-F5344CB8AC3E}">
        <p14:creationId xmlns:p14="http://schemas.microsoft.com/office/powerpoint/2010/main" val="271468513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1A905AEC-8D91-A621-4B45-1E87105F380C}"/>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0" name="矩形 49">
            <a:hlinkClick r:id="rId26" action="ppaction://hlinksldjump"/>
            <a:extLst>
              <a:ext uri="{FF2B5EF4-FFF2-40B4-BE49-F238E27FC236}">
                <a16:creationId xmlns:a16="http://schemas.microsoft.com/office/drawing/2014/main" id="{523AA91D-B879-17A0-4777-510D8749EA30}"/>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314</a:t>
            </a:r>
          </a:p>
        </p:txBody>
      </p:sp>
      <p:sp>
        <p:nvSpPr>
          <p:cNvPr id="49" name="矩形 48">
            <a:hlinkClick r:id="rId26" action="ppaction://hlinksldjump"/>
            <a:extLst>
              <a:ext uri="{FF2B5EF4-FFF2-40B4-BE49-F238E27FC236}">
                <a16:creationId xmlns:a16="http://schemas.microsoft.com/office/drawing/2014/main" id="{FE9BB31D-1610-F854-33E3-F44C962939C9}"/>
              </a:ext>
            </a:extLst>
          </p:cNvPr>
          <p:cNvSpPr/>
          <p:nvPr>
            <p:custDataLst>
              <p:tags r:id="rId4"/>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48" name="矩形 47">
            <a:hlinkClick r:id="rId26" action="ppaction://hlinksldjump"/>
            <a:extLst>
              <a:ext uri="{FF2B5EF4-FFF2-40B4-BE49-F238E27FC236}">
                <a16:creationId xmlns:a16="http://schemas.microsoft.com/office/drawing/2014/main" id="{EFD230FC-CA4E-95DD-19AA-900A43E6625E}"/>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7" name="矩形 46">
            <a:hlinkClick r:id="rId27" action="ppaction://hlinksldjump"/>
            <a:extLst>
              <a:ext uri="{FF2B5EF4-FFF2-40B4-BE49-F238E27FC236}">
                <a16:creationId xmlns:a16="http://schemas.microsoft.com/office/drawing/2014/main" id="{9B0B87A2-465C-AC17-8F8E-69609359F738}"/>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312</a:t>
            </a:r>
          </a:p>
        </p:txBody>
      </p:sp>
      <p:sp>
        <p:nvSpPr>
          <p:cNvPr id="46" name="矩形 45">
            <a:hlinkClick r:id="rId27" action="ppaction://hlinksldjump"/>
            <a:extLst>
              <a:ext uri="{FF2B5EF4-FFF2-40B4-BE49-F238E27FC236}">
                <a16:creationId xmlns:a16="http://schemas.microsoft.com/office/drawing/2014/main" id="{90A0E88B-494F-F4B8-9977-E0B285CAEA87}"/>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45" name="矩形 44">
            <a:hlinkClick r:id="rId27" action="ppaction://hlinksldjump"/>
            <a:extLst>
              <a:ext uri="{FF2B5EF4-FFF2-40B4-BE49-F238E27FC236}">
                <a16:creationId xmlns:a16="http://schemas.microsoft.com/office/drawing/2014/main" id="{41010ECE-ABB9-93B4-607D-58BB40D51C88}"/>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4" name="矩形 43">
            <a:hlinkClick r:id="rId28" action="ppaction://hlinksldjump"/>
            <a:extLst>
              <a:ext uri="{FF2B5EF4-FFF2-40B4-BE49-F238E27FC236}">
                <a16:creationId xmlns:a16="http://schemas.microsoft.com/office/drawing/2014/main" id="{F784910E-453A-C4FE-8DFC-A1021EC029A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310</a:t>
            </a:r>
          </a:p>
        </p:txBody>
      </p:sp>
      <p:sp>
        <p:nvSpPr>
          <p:cNvPr id="43" name="矩形 42">
            <a:hlinkClick r:id="rId28" action="ppaction://hlinksldjump"/>
            <a:extLst>
              <a:ext uri="{FF2B5EF4-FFF2-40B4-BE49-F238E27FC236}">
                <a16:creationId xmlns:a16="http://schemas.microsoft.com/office/drawing/2014/main" id="{90B4F27A-89D0-6A82-BB8D-C16A5CBD4EC7}"/>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42" name="矩形 41">
            <a:hlinkClick r:id="rId28" action="ppaction://hlinksldjump"/>
            <a:extLst>
              <a:ext uri="{FF2B5EF4-FFF2-40B4-BE49-F238E27FC236}">
                <a16:creationId xmlns:a16="http://schemas.microsoft.com/office/drawing/2014/main" id="{B084250D-37E2-D8CC-BD60-69AD15B9029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1" name="矩形 40">
            <a:hlinkClick r:id="rId29" action="ppaction://hlinksldjump"/>
            <a:extLst>
              <a:ext uri="{FF2B5EF4-FFF2-40B4-BE49-F238E27FC236}">
                <a16:creationId xmlns:a16="http://schemas.microsoft.com/office/drawing/2014/main" id="{13135D71-F615-A095-A958-ED1E2C288BC6}"/>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308</a:t>
            </a:r>
          </a:p>
        </p:txBody>
      </p:sp>
      <p:sp>
        <p:nvSpPr>
          <p:cNvPr id="40" name="矩形 39">
            <a:hlinkClick r:id="rId29" action="ppaction://hlinksldjump"/>
            <a:extLst>
              <a:ext uri="{FF2B5EF4-FFF2-40B4-BE49-F238E27FC236}">
                <a16:creationId xmlns:a16="http://schemas.microsoft.com/office/drawing/2014/main" id="{FC86DF62-848C-285B-D9C6-F74479BA3955}"/>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39" name="矩形 38">
            <a:hlinkClick r:id="rId29" action="ppaction://hlinksldjump"/>
            <a:extLst>
              <a:ext uri="{FF2B5EF4-FFF2-40B4-BE49-F238E27FC236}">
                <a16:creationId xmlns:a16="http://schemas.microsoft.com/office/drawing/2014/main" id="{9132663D-8FEF-62D0-9624-8750A395889C}"/>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8" name="矩形 37">
            <a:hlinkClick r:id="rId30" action="ppaction://hlinksldjump"/>
            <a:extLst>
              <a:ext uri="{FF2B5EF4-FFF2-40B4-BE49-F238E27FC236}">
                <a16:creationId xmlns:a16="http://schemas.microsoft.com/office/drawing/2014/main" id="{20029200-F229-FA09-32BF-54FC6C56E73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306</a:t>
            </a:r>
          </a:p>
        </p:txBody>
      </p:sp>
      <p:sp>
        <p:nvSpPr>
          <p:cNvPr id="37" name="矩形 36">
            <a:hlinkClick r:id="rId30" action="ppaction://hlinksldjump"/>
            <a:extLst>
              <a:ext uri="{FF2B5EF4-FFF2-40B4-BE49-F238E27FC236}">
                <a16:creationId xmlns:a16="http://schemas.microsoft.com/office/drawing/2014/main" id="{D0175FDD-B6F7-FDB0-9886-9106261ED547}"/>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36" name="矩形 35">
            <a:hlinkClick r:id="rId30" action="ppaction://hlinksldjump"/>
            <a:extLst>
              <a:ext uri="{FF2B5EF4-FFF2-40B4-BE49-F238E27FC236}">
                <a16:creationId xmlns:a16="http://schemas.microsoft.com/office/drawing/2014/main" id="{CC2B5613-68C5-43ED-7476-F70D33E80D47}"/>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5" name="矩形 34">
            <a:hlinkClick r:id="rId31" action="ppaction://hlinksldjump"/>
            <a:extLst>
              <a:ext uri="{FF2B5EF4-FFF2-40B4-BE49-F238E27FC236}">
                <a16:creationId xmlns:a16="http://schemas.microsoft.com/office/drawing/2014/main" id="{BEDD086C-66DA-84F8-69C7-6416E4AFF8CE}"/>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304</a:t>
            </a:r>
          </a:p>
        </p:txBody>
      </p:sp>
      <p:sp>
        <p:nvSpPr>
          <p:cNvPr id="34" name="矩形 33">
            <a:hlinkClick r:id="rId31" action="ppaction://hlinksldjump"/>
            <a:extLst>
              <a:ext uri="{FF2B5EF4-FFF2-40B4-BE49-F238E27FC236}">
                <a16:creationId xmlns:a16="http://schemas.microsoft.com/office/drawing/2014/main" id="{4E56DC85-C6F8-2851-27E3-3E381AFC1414}"/>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33" name="矩形 32">
            <a:hlinkClick r:id="rId31" action="ppaction://hlinksldjump"/>
            <a:extLst>
              <a:ext uri="{FF2B5EF4-FFF2-40B4-BE49-F238E27FC236}">
                <a16:creationId xmlns:a16="http://schemas.microsoft.com/office/drawing/2014/main" id="{E718E56E-8169-029C-2B3B-138F20B1A558}"/>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2" name="矩形 31">
            <a:hlinkClick r:id="rId32" action="ppaction://hlinksldjump"/>
            <a:extLst>
              <a:ext uri="{FF2B5EF4-FFF2-40B4-BE49-F238E27FC236}">
                <a16:creationId xmlns:a16="http://schemas.microsoft.com/office/drawing/2014/main" id="{A826AF0E-CF27-D197-185D-75C61DC3F66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302</a:t>
            </a:r>
          </a:p>
        </p:txBody>
      </p:sp>
      <p:sp>
        <p:nvSpPr>
          <p:cNvPr id="31" name="矩形 30">
            <a:hlinkClick r:id="rId32" action="ppaction://hlinksldjump"/>
            <a:extLst>
              <a:ext uri="{FF2B5EF4-FFF2-40B4-BE49-F238E27FC236}">
                <a16:creationId xmlns:a16="http://schemas.microsoft.com/office/drawing/2014/main" id="{BA08CA7C-D099-E41F-E889-57CC928E227C}"/>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30" name="矩形 29">
            <a:hlinkClick r:id="rId32" action="ppaction://hlinksldjump"/>
            <a:extLst>
              <a:ext uri="{FF2B5EF4-FFF2-40B4-BE49-F238E27FC236}">
                <a16:creationId xmlns:a16="http://schemas.microsoft.com/office/drawing/2014/main" id="{758A8B06-2E02-E098-3D47-8D3B571307B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9" name="标题 28">
            <a:extLst>
              <a:ext uri="{FF2B5EF4-FFF2-40B4-BE49-F238E27FC236}">
                <a16:creationId xmlns:a16="http://schemas.microsoft.com/office/drawing/2014/main" id="{84E788DA-8BB4-6B50-8AC2-9A0E00301E61}"/>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73550122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5F99E4B-4463-1CFA-B0E8-0489F0766E68}"/>
              </a:ext>
            </a:extLst>
          </p:cNvPr>
          <p:cNvGraphicFramePr>
            <a:graphicFrameLocks noChangeAspect="1"/>
          </p:cNvGraphicFramePr>
          <p:nvPr>
            <p:custDataLst>
              <p:tags r:id="rId1"/>
            </p:custDataLst>
            <p:extLst>
              <p:ext uri="{D42A27DB-BD31-4B8C-83A1-F6EECF244321}">
                <p14:modId xmlns:p14="http://schemas.microsoft.com/office/powerpoint/2010/main" val="3271659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Unified Evaluation Benchmark</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虽然存在大量基准用于评估低级控制策略，但它们在评估的技能方面通常差异很大。 此外，这些基准中包含的对象和场景通常受到模拟器限制。 为了全面评估具身模型，需要使用现实的模拟器涵盖各种技能的基准。 关于高级任务规划器，许多基准侧重于通过问答任务评估规划能力。 但是，一种更可取的方法是，通过评估高级任务规划器和低级控制策略的共同执行长期任务并测量成功率来进行评估，而不是仅仅依靠对规划器的孤立评估。 这种集成方法提供了对具身 </a:t>
            </a:r>
            <a:r>
              <a:rPr lang="en-US" altLang="zh-CN" dirty="0"/>
              <a:t>AI </a:t>
            </a:r>
            <a:r>
              <a:rPr lang="zh-CN" altLang="en-US" dirty="0"/>
              <a:t>系统能力的更全面的评估</a:t>
            </a:r>
            <a:endParaRPr lang="en-US" dirty="0"/>
          </a:p>
        </p:txBody>
      </p:sp>
    </p:spTree>
    <p:extLst>
      <p:ext uri="{BB962C8B-B14F-4D97-AF65-F5344CB8AC3E}">
        <p14:creationId xmlns:p14="http://schemas.microsoft.com/office/powerpoint/2010/main" val="2326373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Simulator——Isaac Gym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spTree>
    <p:extLst>
      <p:ext uri="{BB962C8B-B14F-4D97-AF65-F5344CB8AC3E}">
        <p14:creationId xmlns:p14="http://schemas.microsoft.com/office/powerpoint/2010/main" val="1444700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Simulator——Gazebo</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zh-CN" altLang="en-US" dirty="0"/>
              <a:t>一个用于机器人研究的开源模拟器。 它拥有广泛的机器人库，并与 </a:t>
            </a:r>
            <a:r>
              <a:rPr lang="en-US" altLang="zh-CN" dirty="0"/>
              <a:t>ROS </a:t>
            </a:r>
            <a:r>
              <a:rPr lang="zh-CN" altLang="en-US" dirty="0"/>
              <a:t>紧密集成。 它支持各种传感器的模拟，并提供大量预构建的机器人模型和环境。 它主要用于机器人导航和控制以及多机器人系统</a:t>
            </a:r>
            <a:endParaRPr lang="en-US" dirty="0"/>
          </a:p>
        </p:txBody>
      </p:sp>
      <p:pic>
        <p:nvPicPr>
          <p:cNvPr id="6" name="图片 5">
            <a:extLst>
              <a:ext uri="{FF2B5EF4-FFF2-40B4-BE49-F238E27FC236}">
                <a16:creationId xmlns:a16="http://schemas.microsoft.com/office/drawing/2014/main" id="{1CE6D856-69D5-31E8-E4EB-B895916D95FC}"/>
              </a:ext>
            </a:extLst>
          </p:cNvPr>
          <p:cNvPicPr>
            <a:picLocks noChangeAspect="1"/>
          </p:cNvPicPr>
          <p:nvPr/>
        </p:nvPicPr>
        <p:blipFill>
          <a:blip r:embed="rId5"/>
          <a:stretch>
            <a:fillRect/>
          </a:stretch>
        </p:blipFill>
        <p:spPr>
          <a:xfrm>
            <a:off x="388121" y="1960382"/>
            <a:ext cx="5482839" cy="2937235"/>
          </a:xfrm>
          <a:prstGeom prst="rect">
            <a:avLst/>
          </a:prstGeom>
        </p:spPr>
      </p:pic>
    </p:spTree>
    <p:extLst>
      <p:ext uri="{BB962C8B-B14F-4D97-AF65-F5344CB8AC3E}">
        <p14:creationId xmlns:p14="http://schemas.microsoft.com/office/powerpoint/2010/main" val="136257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PyBullet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err="1"/>
              <a:t>PyBullet</a:t>
            </a:r>
            <a:r>
              <a:rPr lang="zh-CN" altLang="en-US" dirty="0"/>
              <a:t>是 </a:t>
            </a:r>
            <a:r>
              <a:rPr lang="en-US" altLang="zh-CN" dirty="0"/>
              <a:t>Bullet </a:t>
            </a:r>
            <a:r>
              <a:rPr lang="zh-CN" altLang="en-US" dirty="0"/>
              <a:t>物理引擎的 </a:t>
            </a:r>
            <a:r>
              <a:rPr lang="en-US" altLang="zh-CN" dirty="0"/>
              <a:t>Python </a:t>
            </a:r>
            <a:r>
              <a:rPr lang="zh-CN" altLang="en-US" dirty="0"/>
              <a:t>接口。 它易于使用，并具有多样化的传感器模拟和深度学习集成。 </a:t>
            </a:r>
            <a:r>
              <a:rPr lang="en-US" altLang="zh-CN" dirty="0" err="1"/>
              <a:t>PyBullet</a:t>
            </a:r>
            <a:r>
              <a:rPr lang="en-US" altLang="zh-CN" dirty="0"/>
              <a:t> </a:t>
            </a:r>
            <a:r>
              <a:rPr lang="zh-CN" altLang="en-US" dirty="0"/>
              <a:t>支持实时物理模拟，包括刚体动力学、碰撞检测和约束求解</a:t>
            </a:r>
            <a:endParaRPr lang="en-US" dirty="0"/>
          </a:p>
        </p:txBody>
      </p:sp>
      <p:pic>
        <p:nvPicPr>
          <p:cNvPr id="9" name="图片 8">
            <a:extLst>
              <a:ext uri="{FF2B5EF4-FFF2-40B4-BE49-F238E27FC236}">
                <a16:creationId xmlns:a16="http://schemas.microsoft.com/office/drawing/2014/main" id="{A5338553-861A-3CFC-3FBF-4596D02A2049}"/>
              </a:ext>
            </a:extLst>
          </p:cNvPr>
          <p:cNvPicPr>
            <a:picLocks noChangeAspect="1"/>
          </p:cNvPicPr>
          <p:nvPr/>
        </p:nvPicPr>
        <p:blipFill>
          <a:blip r:embed="rId5"/>
          <a:stretch>
            <a:fillRect/>
          </a:stretch>
        </p:blipFill>
        <p:spPr>
          <a:xfrm>
            <a:off x="267967" y="1898801"/>
            <a:ext cx="5482839" cy="3060397"/>
          </a:xfrm>
          <a:prstGeom prst="rect">
            <a:avLst/>
          </a:prstGeom>
        </p:spPr>
      </p:pic>
    </p:spTree>
    <p:extLst>
      <p:ext uri="{BB962C8B-B14F-4D97-AF65-F5344CB8AC3E}">
        <p14:creationId xmlns:p14="http://schemas.microsoft.com/office/powerpoint/2010/main" val="1105975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Webots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E47A6F48-3D59-163E-B61C-069C7B075D35}"/>
              </a:ext>
            </a:extLst>
          </p:cNvPr>
          <p:cNvPicPr>
            <a:picLocks noChangeAspect="1"/>
          </p:cNvPicPr>
          <p:nvPr/>
        </p:nvPicPr>
        <p:blipFill>
          <a:blip r:embed="rId5"/>
          <a:stretch>
            <a:fillRect/>
          </a:stretch>
        </p:blipFill>
        <p:spPr>
          <a:xfrm>
            <a:off x="1061364" y="1690688"/>
            <a:ext cx="4321246" cy="4351338"/>
          </a:xfrm>
          <a:prstGeom prst="rect">
            <a:avLst/>
          </a:prstGeom>
        </p:spPr>
      </p:pic>
    </p:spTree>
    <p:extLst>
      <p:ext uri="{BB962C8B-B14F-4D97-AF65-F5344CB8AC3E}">
        <p14:creationId xmlns:p14="http://schemas.microsoft.com/office/powerpoint/2010/main" val="3748992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MuJoCo</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8" name="图片 7">
            <a:extLst>
              <a:ext uri="{FF2B5EF4-FFF2-40B4-BE49-F238E27FC236}">
                <a16:creationId xmlns:a16="http://schemas.microsoft.com/office/drawing/2014/main" id="{51CF6D51-969E-16B4-AF9C-BC0A4739DD43}"/>
              </a:ext>
            </a:extLst>
          </p:cNvPr>
          <p:cNvPicPr>
            <a:picLocks noChangeAspect="1"/>
          </p:cNvPicPr>
          <p:nvPr/>
        </p:nvPicPr>
        <p:blipFill>
          <a:blip r:embed="rId5"/>
          <a:stretch>
            <a:fillRect/>
          </a:stretch>
        </p:blipFill>
        <p:spPr>
          <a:xfrm>
            <a:off x="442284" y="1549811"/>
            <a:ext cx="5428676" cy="4244238"/>
          </a:xfrm>
          <a:prstGeom prst="rect">
            <a:avLst/>
          </a:prstGeom>
        </p:spPr>
      </p:pic>
    </p:spTree>
    <p:extLst>
      <p:ext uri="{BB962C8B-B14F-4D97-AF65-F5344CB8AC3E}">
        <p14:creationId xmlns:p14="http://schemas.microsoft.com/office/powerpoint/2010/main" val="542429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Simulator——Unity ML-Agents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AF6C6096-E846-901F-563A-4EAF3D46819C}"/>
              </a:ext>
            </a:extLst>
          </p:cNvPr>
          <p:cNvPicPr>
            <a:picLocks noChangeAspect="1"/>
          </p:cNvPicPr>
          <p:nvPr/>
        </p:nvPicPr>
        <p:blipFill>
          <a:blip r:embed="rId5"/>
          <a:stretch>
            <a:fillRect/>
          </a:stretch>
        </p:blipFill>
        <p:spPr>
          <a:xfrm>
            <a:off x="463472" y="1825625"/>
            <a:ext cx="5407488" cy="4351338"/>
          </a:xfrm>
          <a:prstGeom prst="rect">
            <a:avLst/>
          </a:prstGeom>
        </p:spPr>
      </p:pic>
    </p:spTree>
    <p:extLst>
      <p:ext uri="{BB962C8B-B14F-4D97-AF65-F5344CB8AC3E}">
        <p14:creationId xmlns:p14="http://schemas.microsoft.com/office/powerpoint/2010/main" val="593047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AirSim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38C3545E-A359-5C48-6D7E-171EE246D553}"/>
              </a:ext>
            </a:extLst>
          </p:cNvPr>
          <p:cNvPicPr>
            <a:picLocks noChangeAspect="1"/>
          </p:cNvPicPr>
          <p:nvPr/>
        </p:nvPicPr>
        <p:blipFill>
          <a:blip r:embed="rId5"/>
          <a:stretch>
            <a:fillRect/>
          </a:stretch>
        </p:blipFill>
        <p:spPr>
          <a:xfrm>
            <a:off x="1043271" y="2055376"/>
            <a:ext cx="4827689" cy="2747248"/>
          </a:xfrm>
          <a:prstGeom prst="rect">
            <a:avLst/>
          </a:prstGeom>
        </p:spPr>
      </p:pic>
    </p:spTree>
    <p:extLst>
      <p:ext uri="{BB962C8B-B14F-4D97-AF65-F5344CB8AC3E}">
        <p14:creationId xmlns:p14="http://schemas.microsoft.com/office/powerpoint/2010/main" val="4118565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Simulator——MORSE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39D7A628-08A7-0B61-D85D-1E2EAE1709AF}"/>
              </a:ext>
            </a:extLst>
          </p:cNvPr>
          <p:cNvPicPr>
            <a:picLocks noChangeAspect="1"/>
          </p:cNvPicPr>
          <p:nvPr/>
        </p:nvPicPr>
        <p:blipFill>
          <a:blip r:embed="rId5"/>
          <a:stretch>
            <a:fillRect/>
          </a:stretch>
        </p:blipFill>
        <p:spPr>
          <a:xfrm>
            <a:off x="625340" y="1825625"/>
            <a:ext cx="4980702" cy="3713636"/>
          </a:xfrm>
          <a:prstGeom prst="rect">
            <a:avLst/>
          </a:prstGeom>
        </p:spPr>
      </p:pic>
    </p:spTree>
    <p:extLst>
      <p:ext uri="{BB962C8B-B14F-4D97-AF65-F5344CB8AC3E}">
        <p14:creationId xmlns:p14="http://schemas.microsoft.com/office/powerpoint/2010/main" val="900973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167966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图片 7" descr="图示&#10;&#10;描述已自动生成">
            <a:extLst>
              <a:ext uri="{FF2B5EF4-FFF2-40B4-BE49-F238E27FC236}">
                <a16:creationId xmlns:a16="http://schemas.microsoft.com/office/drawing/2014/main" id="{F30BE955-001C-3FD7-8A7D-D5F37B8C05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924" y="0"/>
            <a:ext cx="11524152" cy="6858000"/>
          </a:xfrm>
          <a:prstGeom prst="rect">
            <a:avLst/>
          </a:prstGeom>
        </p:spPr>
      </p:pic>
    </p:spTree>
    <p:extLst>
      <p:ext uri="{BB962C8B-B14F-4D97-AF65-F5344CB8AC3E}">
        <p14:creationId xmlns:p14="http://schemas.microsoft.com/office/powerpoint/2010/main" val="4264403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Simulator——V-REP(</a:t>
            </a:r>
            <a:r>
              <a:rPr lang="en-US" altLang="zh-CN" sz="4400" b="1" dirty="0" err="1">
                <a:solidFill>
                  <a:schemeClr val="tx1"/>
                </a:solidFill>
              </a:rPr>
              <a:t>CoppeliaSim</a:t>
            </a:r>
            <a:r>
              <a:rPr lang="en-US" altLang="zh-CN" sz="4400" b="1" dirty="0">
                <a:solidFill>
                  <a:schemeClr val="tx1"/>
                </a:solidFill>
              </a:rPr>
              <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8" name="图片 7">
            <a:extLst>
              <a:ext uri="{FF2B5EF4-FFF2-40B4-BE49-F238E27FC236}">
                <a16:creationId xmlns:a16="http://schemas.microsoft.com/office/drawing/2014/main" id="{E5127D64-6E0D-B655-CD22-1F483F481AFA}"/>
              </a:ext>
            </a:extLst>
          </p:cNvPr>
          <p:cNvPicPr>
            <a:picLocks noChangeAspect="1"/>
          </p:cNvPicPr>
          <p:nvPr/>
        </p:nvPicPr>
        <p:blipFill>
          <a:blip r:embed="rId5"/>
          <a:stretch>
            <a:fillRect/>
          </a:stretch>
        </p:blipFill>
        <p:spPr>
          <a:xfrm>
            <a:off x="741028" y="2117508"/>
            <a:ext cx="6266524" cy="3436638"/>
          </a:xfrm>
          <a:prstGeom prst="rect">
            <a:avLst/>
          </a:prstGeom>
        </p:spPr>
      </p:pic>
    </p:spTree>
    <p:extLst>
      <p:ext uri="{BB962C8B-B14F-4D97-AF65-F5344CB8AC3E}">
        <p14:creationId xmlns:p14="http://schemas.microsoft.com/office/powerpoint/2010/main" val="2489127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hlinkClick r:id="rId17" action="ppaction://hlinksldjump"/>
            <a:extLst>
              <a:ext uri="{FF2B5EF4-FFF2-40B4-BE49-F238E27FC236}">
                <a16:creationId xmlns:a16="http://schemas.microsoft.com/office/drawing/2014/main" id="{90CE70F9-3E26-3A71-C88B-BD8F0F802079}"/>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46" name="矩形 45">
            <a:hlinkClick r:id="rId17" action="ppaction://hlinksldjump"/>
            <a:extLst>
              <a:ext uri="{FF2B5EF4-FFF2-40B4-BE49-F238E27FC236}">
                <a16:creationId xmlns:a16="http://schemas.microsoft.com/office/drawing/2014/main" id="{8787E4D4-EEE1-8EB8-6E62-738C02649FE7}"/>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45" name="矩形 44">
            <a:hlinkClick r:id="rId17" action="ppaction://hlinksldjump"/>
            <a:extLst>
              <a:ext uri="{FF2B5EF4-FFF2-40B4-BE49-F238E27FC236}">
                <a16:creationId xmlns:a16="http://schemas.microsoft.com/office/drawing/2014/main" id="{20F13FBF-31AC-86F8-238F-8E3B199FB1AC}"/>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4" name="矩形 43">
            <a:extLst>
              <a:ext uri="{FF2B5EF4-FFF2-40B4-BE49-F238E27FC236}">
                <a16:creationId xmlns:a16="http://schemas.microsoft.com/office/drawing/2014/main" id="{B8676C74-0E9C-4C21-9835-D8B4B571BBFE}"/>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3" name="矩形 42">
            <a:hlinkClick r:id="rId18" action="ppaction://hlinksldjump"/>
            <a:extLst>
              <a:ext uri="{FF2B5EF4-FFF2-40B4-BE49-F238E27FC236}">
                <a16:creationId xmlns:a16="http://schemas.microsoft.com/office/drawing/2014/main" id="{AA29D193-E896-9325-871C-4ED6F07B937A}"/>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42" name="矩形 41">
            <a:hlinkClick r:id="rId18" action="ppaction://hlinksldjump"/>
            <a:extLst>
              <a:ext uri="{FF2B5EF4-FFF2-40B4-BE49-F238E27FC236}">
                <a16:creationId xmlns:a16="http://schemas.microsoft.com/office/drawing/2014/main" id="{05D00FC3-1EBA-F9D9-F27B-BB596CF80063}"/>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41" name="矩形 40">
            <a:hlinkClick r:id="rId18" action="ppaction://hlinksldjump"/>
            <a:extLst>
              <a:ext uri="{FF2B5EF4-FFF2-40B4-BE49-F238E27FC236}">
                <a16:creationId xmlns:a16="http://schemas.microsoft.com/office/drawing/2014/main" id="{603AA157-1595-2C6B-3970-51853D387B49}"/>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0" name="矩形 39">
            <a:hlinkClick r:id="rId19" action="ppaction://hlinksldjump"/>
            <a:extLst>
              <a:ext uri="{FF2B5EF4-FFF2-40B4-BE49-F238E27FC236}">
                <a16:creationId xmlns:a16="http://schemas.microsoft.com/office/drawing/2014/main" id="{EA64F021-5491-43DD-C25C-3D6FFA383C2C}"/>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39" name="矩形 38">
            <a:hlinkClick r:id="rId19" action="ppaction://hlinksldjump"/>
            <a:extLst>
              <a:ext uri="{FF2B5EF4-FFF2-40B4-BE49-F238E27FC236}">
                <a16:creationId xmlns:a16="http://schemas.microsoft.com/office/drawing/2014/main" id="{58C6B1F8-92DF-1116-9428-21ACE96077E8}"/>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38" name="矩形 37">
            <a:hlinkClick r:id="rId19" action="ppaction://hlinksldjump"/>
            <a:extLst>
              <a:ext uri="{FF2B5EF4-FFF2-40B4-BE49-F238E27FC236}">
                <a16:creationId xmlns:a16="http://schemas.microsoft.com/office/drawing/2014/main" id="{2E3EDB63-129B-70BC-F961-04963013B3F4}"/>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7" name="矩形 36">
            <a:hlinkClick r:id="rId20" action="ppaction://hlinksldjump"/>
            <a:extLst>
              <a:ext uri="{FF2B5EF4-FFF2-40B4-BE49-F238E27FC236}">
                <a16:creationId xmlns:a16="http://schemas.microsoft.com/office/drawing/2014/main" id="{4EBF343C-74E9-B25E-0528-49B3F78FE4CF}"/>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36" name="矩形 35">
            <a:hlinkClick r:id="rId20" action="ppaction://hlinksldjump"/>
            <a:extLst>
              <a:ext uri="{FF2B5EF4-FFF2-40B4-BE49-F238E27FC236}">
                <a16:creationId xmlns:a16="http://schemas.microsoft.com/office/drawing/2014/main" id="{F1E72DE7-A341-BB01-8F2C-561D1EE9709B}"/>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5" name="矩形 34">
            <a:hlinkClick r:id="rId20" action="ppaction://hlinksldjump"/>
            <a:extLst>
              <a:ext uri="{FF2B5EF4-FFF2-40B4-BE49-F238E27FC236}">
                <a16:creationId xmlns:a16="http://schemas.microsoft.com/office/drawing/2014/main" id="{36CD3821-A881-F523-76E5-A68812FE5D48}"/>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4" name="标题 33">
            <a:extLst>
              <a:ext uri="{FF2B5EF4-FFF2-40B4-BE49-F238E27FC236}">
                <a16:creationId xmlns:a16="http://schemas.microsoft.com/office/drawing/2014/main" id="{CA966B37-5C11-0F90-A134-464603361211}"/>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41172732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B6EF206-803E-EBB5-028C-A12EB8DE3B9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6" name="think-cell data - do not delete" hidden="1">
                        <a:extLst>
                          <a:ext uri="{FF2B5EF4-FFF2-40B4-BE49-F238E27FC236}">
                            <a16:creationId xmlns:a16="http://schemas.microsoft.com/office/drawing/2014/main" id="{FB6EF206-803E-EBB5-028C-A12EB8DE3B9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endParaRPr lang="en-US" dirty="0"/>
          </a:p>
        </p:txBody>
      </p:sp>
      <p:pic>
        <p:nvPicPr>
          <p:cNvPr id="4" name="图片 3">
            <a:extLst>
              <a:ext uri="{FF2B5EF4-FFF2-40B4-BE49-F238E27FC236}">
                <a16:creationId xmlns:a16="http://schemas.microsoft.com/office/drawing/2014/main" id="{E7D14970-5023-761E-8840-F2387B66C002}"/>
              </a:ext>
            </a:extLst>
          </p:cNvPr>
          <p:cNvPicPr>
            <a:picLocks noChangeAspect="1"/>
          </p:cNvPicPr>
          <p:nvPr/>
        </p:nvPicPr>
        <p:blipFill>
          <a:blip r:embed="rId6"/>
          <a:stretch>
            <a:fillRect/>
          </a:stretch>
        </p:blipFill>
        <p:spPr>
          <a:xfrm>
            <a:off x="0" y="1523436"/>
            <a:ext cx="12192000" cy="1606642"/>
          </a:xfrm>
          <a:prstGeom prst="rect">
            <a:avLst/>
          </a:prstGeom>
        </p:spPr>
      </p:pic>
      <p:sp>
        <p:nvSpPr>
          <p:cNvPr id="8" name="ee4pContent1">
            <a:extLst>
              <a:ext uri="{FF2B5EF4-FFF2-40B4-BE49-F238E27FC236}">
                <a16:creationId xmlns:a16="http://schemas.microsoft.com/office/drawing/2014/main" id="{7EE25D83-4929-480E-B5C8-933BA4860EF7}"/>
              </a:ext>
            </a:extLst>
          </p:cNvPr>
          <p:cNvSpPr txBox="1">
            <a:spLocks/>
          </p:cNvSpPr>
          <p:nvPr>
            <p:custDataLst>
              <p:tags r:id="rId2"/>
            </p:custDataLst>
          </p:nvPr>
        </p:nvSpPr>
        <p:spPr>
          <a:xfrm>
            <a:off x="177758" y="3814947"/>
            <a:ext cx="3702033" cy="2307365"/>
          </a:xfrm>
          <a:prstGeom prst="rect">
            <a:avLst/>
          </a:prstGeom>
          <a:solidFill>
            <a:srgbClr val="FFFFFF">
              <a:lumMod val="100000"/>
            </a:srgbClr>
          </a:solidFill>
          <a:ln w="9525" cmpd="sng">
            <a:no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基于真实场景的模拟器的比较</a:t>
            </a:r>
          </a:p>
          <a:p>
            <a:pPr lvl="1"/>
            <a:r>
              <a:rPr lang="zh-CN" altLang="en-US" sz="2000" dirty="0">
                <a:latin typeface="+mn-lt"/>
              </a:rPr>
              <a:t>对于传感器</a:t>
            </a:r>
          </a:p>
          <a:p>
            <a:pPr lvl="1"/>
            <a:r>
              <a:rPr lang="en-US" altLang="zh-CN" sz="2000" dirty="0">
                <a:latin typeface="+mn-lt"/>
              </a:rPr>
              <a:t>S </a:t>
            </a:r>
            <a:r>
              <a:rPr lang="zh-CN" altLang="en-US" sz="2000" dirty="0">
                <a:latin typeface="+mn-lt"/>
              </a:rPr>
              <a:t>指的是语义；</a:t>
            </a:r>
          </a:p>
          <a:p>
            <a:pPr lvl="1"/>
            <a:r>
              <a:rPr lang="en-US" altLang="zh-CN" sz="2000" dirty="0">
                <a:latin typeface="+mn-lt"/>
              </a:rPr>
              <a:t>L </a:t>
            </a:r>
            <a:r>
              <a:rPr lang="zh-CN" altLang="en-US" sz="2000" dirty="0">
                <a:latin typeface="+mn-lt"/>
              </a:rPr>
              <a:t>指的是激光雷达；</a:t>
            </a:r>
          </a:p>
          <a:p>
            <a:pPr lvl="1"/>
            <a:r>
              <a:rPr lang="en-US" altLang="zh-CN" sz="2000" dirty="0">
                <a:latin typeface="+mn-lt"/>
              </a:rPr>
              <a:t>A </a:t>
            </a:r>
            <a:r>
              <a:rPr lang="zh-CN" altLang="en-US" sz="2000" dirty="0">
                <a:latin typeface="+mn-lt"/>
              </a:rPr>
              <a:t>指的是音频</a:t>
            </a:r>
            <a:endParaRPr lang="en-US" sz="2000" dirty="0">
              <a:latin typeface="+mn-lt"/>
            </a:endParaRPr>
          </a:p>
        </p:txBody>
      </p:sp>
      <p:pic>
        <p:nvPicPr>
          <p:cNvPr id="9" name="图片 8">
            <a:extLst>
              <a:ext uri="{FF2B5EF4-FFF2-40B4-BE49-F238E27FC236}">
                <a16:creationId xmlns:a16="http://schemas.microsoft.com/office/drawing/2014/main" id="{93424CAF-D05F-C3E3-7CA4-73E35187CBDF}"/>
              </a:ext>
            </a:extLst>
          </p:cNvPr>
          <p:cNvPicPr>
            <a:picLocks noChangeAspect="1"/>
          </p:cNvPicPr>
          <p:nvPr/>
        </p:nvPicPr>
        <p:blipFill>
          <a:blip r:embed="rId7"/>
          <a:stretch>
            <a:fillRect/>
          </a:stretch>
        </p:blipFill>
        <p:spPr>
          <a:xfrm>
            <a:off x="4058108" y="3287232"/>
            <a:ext cx="7879222" cy="3362797"/>
          </a:xfrm>
          <a:prstGeom prst="rect">
            <a:avLst/>
          </a:prstGeom>
        </p:spPr>
      </p:pic>
    </p:spTree>
    <p:extLst>
      <p:ext uri="{BB962C8B-B14F-4D97-AF65-F5344CB8AC3E}">
        <p14:creationId xmlns:p14="http://schemas.microsoft.com/office/powerpoint/2010/main" val="3099050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37831FD-11A0-A83A-8634-261BAEE2B9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237831FD-11A0-A83A-8634-261BAEE2B9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Simulators——AI2-THOR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332576" y="1825625"/>
            <a:ext cx="6021223" cy="4667250"/>
          </a:xfrm>
        </p:spPr>
        <p:txBody>
          <a:bodyPr>
            <a:noAutofit/>
          </a:bodyPr>
          <a:lstStyle/>
          <a:p>
            <a:r>
              <a:rPr lang="zh-CN" altLang="en-US" sz="2000" dirty="0"/>
              <a:t>虽然 </a:t>
            </a:r>
            <a:r>
              <a:rPr lang="en-US" altLang="zh-CN" sz="2000" dirty="0"/>
              <a:t>AI2Thor </a:t>
            </a:r>
            <a:r>
              <a:rPr lang="zh-CN" altLang="en-US" sz="2000" dirty="0"/>
              <a:t>提供了大量交互式场景，但这些交互类似于 </a:t>
            </a:r>
            <a:r>
              <a:rPr lang="en-US" altLang="zh-CN" sz="2000" dirty="0" err="1"/>
              <a:t>VirtualHome</a:t>
            </a:r>
            <a:r>
              <a:rPr lang="en-US" altLang="zh-CN" sz="2000" dirty="0"/>
              <a:t> </a:t>
            </a:r>
            <a:r>
              <a:rPr lang="zh-CN" altLang="en-US" sz="2000" dirty="0"/>
              <a:t>中的交互，是基于脚本的，缺乏真实的物理交互。 这种设计足以满足不需要精细交互的具身任务</a:t>
            </a:r>
            <a:endParaRPr lang="en-US" altLang="zh-CN" sz="2000" dirty="0"/>
          </a:p>
          <a:p>
            <a:r>
              <a:rPr lang="en-US" altLang="zh-CN" sz="2000" dirty="0"/>
              <a:t>AI2-THOR </a:t>
            </a:r>
            <a:r>
              <a:rPr lang="zh-CN" altLang="en-US" sz="2000" dirty="0"/>
              <a:t>是一个基于 </a:t>
            </a:r>
            <a:r>
              <a:rPr lang="en-US" altLang="zh-CN" sz="2000" dirty="0"/>
              <a:t>Unity3D </a:t>
            </a:r>
            <a:r>
              <a:rPr lang="zh-CN" altLang="en-US" sz="2000" dirty="0"/>
              <a:t>的室内具身场景模拟器，由</a:t>
            </a:r>
            <a:r>
              <a:rPr lang="en-US" altLang="zh-CN" sz="2000" dirty="0"/>
              <a:t>Allen</a:t>
            </a:r>
            <a:r>
              <a:rPr lang="zh-CN" altLang="en-US" sz="2000" dirty="0"/>
              <a:t>人工智能研究所领导。 作为在真实世界中构建的高保真模拟器，</a:t>
            </a:r>
            <a:r>
              <a:rPr lang="en-US" altLang="zh-CN" sz="2000" dirty="0"/>
              <a:t>AI2-THOR </a:t>
            </a:r>
            <a:r>
              <a:rPr lang="zh-CN" altLang="en-US" sz="2000" dirty="0"/>
              <a:t>拥有丰富的交互式场景对象以及分配给它们的物理属性（例如打开</a:t>
            </a:r>
            <a:r>
              <a:rPr lang="en-US" altLang="zh-CN" sz="2000" dirty="0"/>
              <a:t>/</a:t>
            </a:r>
            <a:r>
              <a:rPr lang="zh-CN" altLang="en-US" sz="2000" dirty="0"/>
              <a:t>关闭甚至冷</a:t>
            </a:r>
            <a:r>
              <a:rPr lang="en-US" altLang="zh-CN" sz="2000" dirty="0"/>
              <a:t>/</a:t>
            </a:r>
            <a:r>
              <a:rPr lang="zh-CN" altLang="en-US" sz="2000" dirty="0"/>
              <a:t>热）。 </a:t>
            </a:r>
            <a:r>
              <a:rPr lang="en-US" altLang="zh-CN" sz="2000" dirty="0"/>
              <a:t>AI2-THOR </a:t>
            </a:r>
            <a:r>
              <a:rPr lang="zh-CN" altLang="en-US" sz="2000" dirty="0"/>
              <a:t>由两部分组成：</a:t>
            </a:r>
            <a:r>
              <a:rPr lang="en-US" altLang="zh-CN" sz="2000" dirty="0" err="1"/>
              <a:t>iTHOR</a:t>
            </a:r>
            <a:r>
              <a:rPr lang="en-US" altLang="zh-CN" sz="2000" dirty="0"/>
              <a:t> </a:t>
            </a:r>
            <a:r>
              <a:rPr lang="zh-CN" altLang="en-US" sz="2000" dirty="0"/>
              <a:t>和 </a:t>
            </a:r>
            <a:r>
              <a:rPr lang="en-US" altLang="zh-CN" sz="2000" dirty="0" err="1"/>
              <a:t>RoboTHOR</a:t>
            </a:r>
            <a:r>
              <a:rPr lang="zh-CN" altLang="en-US" sz="2000" dirty="0"/>
              <a:t>。 </a:t>
            </a:r>
            <a:r>
              <a:rPr lang="en-US" altLang="zh-CN" sz="2000" dirty="0" err="1"/>
              <a:t>iTHOR</a:t>
            </a:r>
            <a:r>
              <a:rPr lang="en-US" altLang="zh-CN" sz="2000" dirty="0"/>
              <a:t> </a:t>
            </a:r>
            <a:r>
              <a:rPr lang="zh-CN" altLang="en-US" sz="2000" dirty="0"/>
              <a:t>包含 </a:t>
            </a:r>
            <a:r>
              <a:rPr lang="en-US" altLang="zh-CN" sz="2000" dirty="0"/>
              <a:t>120 </a:t>
            </a:r>
            <a:r>
              <a:rPr lang="zh-CN" altLang="en-US" sz="2000" dirty="0"/>
              <a:t>间房间，分为厨房、卧室、浴室和客厅，拥有超过 </a:t>
            </a:r>
            <a:r>
              <a:rPr lang="en-US" altLang="zh-CN" sz="2000" dirty="0"/>
              <a:t>2000 </a:t>
            </a:r>
            <a:r>
              <a:rPr lang="zh-CN" altLang="en-US" sz="2000" dirty="0"/>
              <a:t>个独特的交互式物体，并支持多代理模拟；</a:t>
            </a:r>
            <a:r>
              <a:rPr lang="en-US" altLang="zh-CN" sz="2000" dirty="0" err="1"/>
              <a:t>RoboTHOR</a:t>
            </a:r>
            <a:r>
              <a:rPr lang="en-US" altLang="zh-CN" sz="2000" dirty="0"/>
              <a:t> </a:t>
            </a:r>
            <a:r>
              <a:rPr lang="zh-CN" altLang="en-US" sz="2000" dirty="0"/>
              <a:t>包含 </a:t>
            </a:r>
            <a:r>
              <a:rPr lang="en-US" altLang="zh-CN" sz="2000" dirty="0"/>
              <a:t>89 </a:t>
            </a:r>
            <a:r>
              <a:rPr lang="zh-CN" altLang="en-US" sz="2000" dirty="0"/>
              <a:t>个模块化公寓，拥有 </a:t>
            </a:r>
            <a:r>
              <a:rPr lang="en-US" altLang="zh-CN" sz="2000" dirty="0"/>
              <a:t>600 </a:t>
            </a:r>
            <a:r>
              <a:rPr lang="zh-CN" altLang="en-US" sz="2000" dirty="0"/>
              <a:t>多个物体，其独特之处在于这些公寓对应于现实世界中的真实场景。 到目前为止，已有超过 </a:t>
            </a:r>
            <a:r>
              <a:rPr lang="en-US" altLang="zh-CN" sz="2000" dirty="0"/>
              <a:t>100 </a:t>
            </a:r>
            <a:r>
              <a:rPr lang="zh-CN" altLang="en-US" sz="2000" dirty="0"/>
              <a:t>篇基于 </a:t>
            </a:r>
            <a:r>
              <a:rPr lang="en-US" altLang="zh-CN" sz="2000" dirty="0"/>
              <a:t>AI2-THOR </a:t>
            </a:r>
            <a:r>
              <a:rPr lang="zh-CN" altLang="en-US" sz="2000" dirty="0"/>
              <a:t>的作品发表</a:t>
            </a:r>
            <a:endParaRPr lang="en-US" sz="2000" dirty="0"/>
          </a:p>
        </p:txBody>
      </p:sp>
      <p:pic>
        <p:nvPicPr>
          <p:cNvPr id="8" name="图片 7">
            <a:extLst>
              <a:ext uri="{FF2B5EF4-FFF2-40B4-BE49-F238E27FC236}">
                <a16:creationId xmlns:a16="http://schemas.microsoft.com/office/drawing/2014/main" id="{B9654DB5-84A4-45C5-697A-6058465EDE76}"/>
              </a:ext>
            </a:extLst>
          </p:cNvPr>
          <p:cNvPicPr>
            <a:picLocks noChangeAspect="1"/>
          </p:cNvPicPr>
          <p:nvPr/>
        </p:nvPicPr>
        <p:blipFill>
          <a:blip r:embed="rId5"/>
          <a:stretch>
            <a:fillRect/>
          </a:stretch>
        </p:blipFill>
        <p:spPr>
          <a:xfrm>
            <a:off x="838200" y="2170631"/>
            <a:ext cx="4346831" cy="3272042"/>
          </a:xfrm>
          <a:prstGeom prst="rect">
            <a:avLst/>
          </a:prstGeom>
        </p:spPr>
      </p:pic>
    </p:spTree>
    <p:extLst>
      <p:ext uri="{BB962C8B-B14F-4D97-AF65-F5344CB8AC3E}">
        <p14:creationId xmlns:p14="http://schemas.microsoft.com/office/powerpoint/2010/main" val="18920504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C01D2E6-5AB6-3F19-2BF8-41315864F9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8C01D2E6-5AB6-3F19-2BF8-41315864F9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Simulators——Matterport 3D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896456" y="1500885"/>
            <a:ext cx="4457344" cy="4882824"/>
          </a:xfrm>
        </p:spPr>
        <p:txBody>
          <a:bodyPr>
            <a:noAutofit/>
          </a:bodyPr>
          <a:lstStyle/>
          <a:p>
            <a:r>
              <a:rPr lang="zh-CN" altLang="en-US" sz="2000" dirty="0"/>
              <a:t>作为基础的 </a:t>
            </a:r>
            <a:r>
              <a:rPr lang="en-US" altLang="zh-CN" sz="2000" dirty="0"/>
              <a:t>2D-3D </a:t>
            </a:r>
            <a:r>
              <a:rPr lang="zh-CN" altLang="en-US" sz="2000" dirty="0"/>
              <a:t>视觉数据集，在具身 </a:t>
            </a:r>
            <a:r>
              <a:rPr lang="en-US" altLang="zh-CN" sz="2000" dirty="0"/>
              <a:t>AI </a:t>
            </a:r>
            <a:r>
              <a:rPr lang="zh-CN" altLang="en-US" sz="2000" dirty="0"/>
              <a:t>基准测试中被广泛使用和扩展</a:t>
            </a:r>
            <a:endParaRPr lang="en-US" altLang="zh-CN" sz="2000" dirty="0"/>
          </a:p>
          <a:p>
            <a:r>
              <a:rPr lang="en-US" altLang="zh-CN" sz="2000" dirty="0"/>
              <a:t>Matterport 3D </a:t>
            </a:r>
            <a:r>
              <a:rPr lang="zh-CN" altLang="en-US" sz="2000" dirty="0"/>
              <a:t>在 </a:t>
            </a:r>
            <a:r>
              <a:rPr lang="en-US" altLang="zh-CN" sz="2000" dirty="0"/>
              <a:t>R2R </a:t>
            </a:r>
            <a:r>
              <a:rPr lang="zh-CN" altLang="en-US" sz="2000" dirty="0"/>
              <a:t>中提出，更常被用作大型 </a:t>
            </a:r>
            <a:r>
              <a:rPr lang="en-US" altLang="zh-CN" sz="2000" dirty="0"/>
              <a:t>2D-3D </a:t>
            </a:r>
            <a:r>
              <a:rPr lang="zh-CN" altLang="en-US" sz="2000" dirty="0"/>
              <a:t>视觉数据集。 </a:t>
            </a:r>
            <a:r>
              <a:rPr lang="en-US" altLang="zh-CN" sz="2000" dirty="0"/>
              <a:t>Matterport3D </a:t>
            </a:r>
            <a:r>
              <a:rPr lang="zh-CN" altLang="en-US" sz="2000" dirty="0"/>
              <a:t>数据集包含 </a:t>
            </a:r>
            <a:r>
              <a:rPr lang="en-US" altLang="zh-CN" sz="2000" dirty="0"/>
              <a:t>90 </a:t>
            </a:r>
            <a:r>
              <a:rPr lang="zh-CN" altLang="en-US" sz="2000" dirty="0"/>
              <a:t>个室内建筑场景，包括 </a:t>
            </a:r>
            <a:r>
              <a:rPr lang="en-US" altLang="zh-CN" sz="2000" dirty="0"/>
              <a:t>10,800 </a:t>
            </a:r>
            <a:r>
              <a:rPr lang="zh-CN" altLang="en-US" sz="2000" dirty="0"/>
              <a:t>个全景图和 </a:t>
            </a:r>
            <a:r>
              <a:rPr lang="en-US" altLang="zh-CN" sz="2000" dirty="0"/>
              <a:t>194,400 </a:t>
            </a:r>
            <a:r>
              <a:rPr lang="zh-CN" altLang="en-US" sz="2000" dirty="0"/>
              <a:t>个 </a:t>
            </a:r>
            <a:r>
              <a:rPr lang="en-US" altLang="zh-CN" sz="2000" dirty="0"/>
              <a:t>RGB-D </a:t>
            </a:r>
            <a:r>
              <a:rPr lang="zh-CN" altLang="en-US" sz="2000" dirty="0"/>
              <a:t>图像，并提供表面重建、相机姿态以及 </a:t>
            </a:r>
            <a:r>
              <a:rPr lang="en-US" altLang="zh-CN" sz="2000" dirty="0"/>
              <a:t>2D </a:t>
            </a:r>
            <a:r>
              <a:rPr lang="zh-CN" altLang="en-US" sz="2000" dirty="0"/>
              <a:t>和 </a:t>
            </a:r>
            <a:r>
              <a:rPr lang="en-US" altLang="zh-CN" sz="2000" dirty="0"/>
              <a:t>3D </a:t>
            </a:r>
            <a:r>
              <a:rPr lang="zh-CN" altLang="en-US" sz="2000" dirty="0"/>
              <a:t>语义分割标注。 </a:t>
            </a:r>
            <a:r>
              <a:rPr lang="en-US" altLang="zh-CN" sz="2000" dirty="0"/>
              <a:t>Matterport3D </a:t>
            </a:r>
            <a:r>
              <a:rPr lang="zh-CN" altLang="en-US" sz="2000" dirty="0"/>
              <a:t>将 </a:t>
            </a:r>
            <a:r>
              <a:rPr lang="en-US" altLang="zh-CN" sz="2000" dirty="0"/>
              <a:t>3D </a:t>
            </a:r>
            <a:r>
              <a:rPr lang="zh-CN" altLang="en-US" sz="2000" dirty="0"/>
              <a:t>场景转换为离散的“视点”，并且具身代理在 </a:t>
            </a:r>
            <a:r>
              <a:rPr lang="en-US" altLang="zh-CN" sz="2000" dirty="0"/>
              <a:t>Matterport3D </a:t>
            </a:r>
            <a:r>
              <a:rPr lang="zh-CN" altLang="en-US" sz="2000" dirty="0"/>
              <a:t>场景中相邻的“视点”之间移动。 在每个“视点”处，具身代理可以获得以“视点”为中心的 </a:t>
            </a:r>
            <a:r>
              <a:rPr lang="en-US" altLang="zh-CN" sz="2000" dirty="0"/>
              <a:t>1280x1024 </a:t>
            </a:r>
            <a:r>
              <a:rPr lang="zh-CN" altLang="en-US" sz="2000" dirty="0"/>
              <a:t>全景图像（</a:t>
            </a:r>
            <a:r>
              <a:rPr lang="en-US" altLang="zh-CN" sz="2000" dirty="0"/>
              <a:t>18 × RGB-D</a:t>
            </a:r>
            <a:r>
              <a:rPr lang="zh-CN" altLang="en-US" sz="2000" dirty="0"/>
              <a:t>）。 </a:t>
            </a:r>
            <a:r>
              <a:rPr lang="en-US" altLang="zh-CN" sz="2000" dirty="0"/>
              <a:t>Matterport3D </a:t>
            </a:r>
            <a:r>
              <a:rPr lang="zh-CN" altLang="en-US" sz="2000" dirty="0"/>
              <a:t>是最重要的具身导航基准之一</a:t>
            </a:r>
            <a:endParaRPr lang="en-US" sz="2000" dirty="0"/>
          </a:p>
        </p:txBody>
      </p:sp>
      <p:pic>
        <p:nvPicPr>
          <p:cNvPr id="8" name="图片 7">
            <a:extLst>
              <a:ext uri="{FF2B5EF4-FFF2-40B4-BE49-F238E27FC236}">
                <a16:creationId xmlns:a16="http://schemas.microsoft.com/office/drawing/2014/main" id="{A27A40FE-1B7E-C24A-C959-F991E6188930}"/>
              </a:ext>
            </a:extLst>
          </p:cNvPr>
          <p:cNvPicPr>
            <a:picLocks noChangeAspect="1"/>
          </p:cNvPicPr>
          <p:nvPr/>
        </p:nvPicPr>
        <p:blipFill>
          <a:blip r:embed="rId5"/>
          <a:stretch>
            <a:fillRect/>
          </a:stretch>
        </p:blipFill>
        <p:spPr>
          <a:xfrm>
            <a:off x="529862" y="1825625"/>
            <a:ext cx="5913668" cy="4426468"/>
          </a:xfrm>
          <a:prstGeom prst="rect">
            <a:avLst/>
          </a:prstGeom>
        </p:spPr>
      </p:pic>
    </p:spTree>
    <p:extLst>
      <p:ext uri="{BB962C8B-B14F-4D97-AF65-F5344CB8AC3E}">
        <p14:creationId xmlns:p14="http://schemas.microsoft.com/office/powerpoint/2010/main" val="1322360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54C80A-DCCB-E9BF-ED02-831BFBEFD4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154C80A-DCCB-E9BF-ED02-831BFBEFD4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Simulators——Habitat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592435" y="1726524"/>
            <a:ext cx="5149553" cy="4889936"/>
          </a:xfrm>
        </p:spPr>
        <p:txBody>
          <a:bodyPr>
            <a:noAutofit/>
          </a:bodyPr>
          <a:lstStyle/>
          <a:p>
            <a:r>
              <a:rPr lang="zh-CN" altLang="en-US" sz="2000" dirty="0"/>
              <a:t>尽管 </a:t>
            </a:r>
            <a:r>
              <a:rPr lang="en-US" altLang="zh-CN" sz="2000" dirty="0"/>
              <a:t>Habitat </a:t>
            </a:r>
            <a:r>
              <a:rPr lang="zh-CN" altLang="en-US" sz="2000" dirty="0"/>
              <a:t>中的具身智能体缺乏交互能力，但其广泛的室内场景、用户友好的界面和开放框架使其在具身导航方面备受推崇</a:t>
            </a:r>
            <a:endParaRPr lang="en-US" altLang="zh-CN" sz="2000" dirty="0"/>
          </a:p>
          <a:p>
            <a:r>
              <a:rPr lang="en-US" altLang="zh-CN" sz="2000" dirty="0"/>
              <a:t>Habitat </a:t>
            </a:r>
            <a:r>
              <a:rPr lang="zh-CN" altLang="en-US" sz="2000" dirty="0"/>
              <a:t>是 </a:t>
            </a:r>
            <a:r>
              <a:rPr lang="en-US" altLang="zh-CN" sz="2000" dirty="0"/>
              <a:t>Meta </a:t>
            </a:r>
            <a:r>
              <a:rPr lang="zh-CN" altLang="en-US" sz="2000" dirty="0"/>
              <a:t>推出的一个用于大规模人机交互的开源模拟器。 基于 </a:t>
            </a:r>
            <a:r>
              <a:rPr lang="en-US" altLang="zh-CN" sz="2000" dirty="0"/>
              <a:t>Bullet </a:t>
            </a:r>
            <a:r>
              <a:rPr lang="zh-CN" altLang="en-US" sz="2000" dirty="0"/>
              <a:t>物理引擎，</a:t>
            </a:r>
            <a:r>
              <a:rPr lang="en-US" altLang="zh-CN" sz="2000" dirty="0"/>
              <a:t>Habitat </a:t>
            </a:r>
            <a:r>
              <a:rPr lang="zh-CN" altLang="en-US" sz="2000" dirty="0"/>
              <a:t>实现了高性能、高速、并行的 </a:t>
            </a:r>
            <a:r>
              <a:rPr lang="en-US" altLang="zh-CN" sz="2000" dirty="0"/>
              <a:t>3D </a:t>
            </a:r>
            <a:r>
              <a:rPr lang="zh-CN" altLang="en-US" sz="2000" dirty="0"/>
              <a:t>模拟，并为具身代理的强化学习提供了丰富的接口。 </a:t>
            </a:r>
            <a:r>
              <a:rPr lang="en-US" altLang="zh-CN" sz="2000" dirty="0"/>
              <a:t>Habitat </a:t>
            </a:r>
            <a:r>
              <a:rPr lang="zh-CN" altLang="en-US" sz="2000" dirty="0"/>
              <a:t>具有极高的开放度。 研究人员可以在 </a:t>
            </a:r>
            <a:r>
              <a:rPr lang="en-US" altLang="zh-CN" sz="2000" dirty="0"/>
              <a:t>Habitat </a:t>
            </a:r>
            <a:r>
              <a:rPr lang="zh-CN" altLang="en-US" sz="2000" dirty="0"/>
              <a:t>中导入和创建 </a:t>
            </a:r>
            <a:r>
              <a:rPr lang="en-US" altLang="zh-CN" sz="2000" dirty="0"/>
              <a:t>3D </a:t>
            </a:r>
            <a:r>
              <a:rPr lang="zh-CN" altLang="en-US" sz="2000" dirty="0"/>
              <a:t>场景，或利用 </a:t>
            </a:r>
            <a:r>
              <a:rPr lang="en-US" altLang="zh-CN" sz="2000" dirty="0"/>
              <a:t>Habitat </a:t>
            </a:r>
            <a:r>
              <a:rPr lang="zh-CN" altLang="en-US" sz="2000" dirty="0"/>
              <a:t>平台上丰富的开放资源进行扩展。 </a:t>
            </a:r>
            <a:r>
              <a:rPr lang="en-US" altLang="zh-CN" sz="2000" dirty="0"/>
              <a:t>Habitat </a:t>
            </a:r>
            <a:r>
              <a:rPr lang="zh-CN" altLang="en-US" sz="2000" dirty="0"/>
              <a:t>具有许多可自定义的传感器并支持多智能体模拟。 来自开放资源或自定义的多个具身智能体（例如，人类和机器狗）可以在模拟器中协作，自由移动，并与场景进行简单的交互。 因此，</a:t>
            </a:r>
            <a:r>
              <a:rPr lang="en-US" altLang="zh-CN" sz="2000" dirty="0"/>
              <a:t>Habitat </a:t>
            </a:r>
            <a:r>
              <a:rPr lang="zh-CN" altLang="en-US" sz="2000" dirty="0"/>
              <a:t>越来越受到关注</a:t>
            </a:r>
            <a:endParaRPr lang="en-US" sz="2000" dirty="0"/>
          </a:p>
        </p:txBody>
      </p:sp>
      <p:pic>
        <p:nvPicPr>
          <p:cNvPr id="7" name="图片 6">
            <a:extLst>
              <a:ext uri="{FF2B5EF4-FFF2-40B4-BE49-F238E27FC236}">
                <a16:creationId xmlns:a16="http://schemas.microsoft.com/office/drawing/2014/main" id="{755EE914-C42C-E673-0CD0-1A2FEBEDADDF}"/>
              </a:ext>
            </a:extLst>
          </p:cNvPr>
          <p:cNvPicPr>
            <a:picLocks noChangeAspect="1"/>
          </p:cNvPicPr>
          <p:nvPr/>
        </p:nvPicPr>
        <p:blipFill>
          <a:blip r:embed="rId5"/>
          <a:stretch>
            <a:fillRect/>
          </a:stretch>
        </p:blipFill>
        <p:spPr>
          <a:xfrm>
            <a:off x="183763" y="2133737"/>
            <a:ext cx="6020483" cy="3536912"/>
          </a:xfrm>
          <a:prstGeom prst="rect">
            <a:avLst/>
          </a:prstGeom>
        </p:spPr>
      </p:pic>
    </p:spTree>
    <p:extLst>
      <p:ext uri="{BB962C8B-B14F-4D97-AF65-F5344CB8AC3E}">
        <p14:creationId xmlns:p14="http://schemas.microsoft.com/office/powerpoint/2010/main" val="3468362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5CE4C93-D336-0327-1ABA-CDA169A4C5F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5CE4C93-D336-0327-1ABA-CDA169A4C5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Simulators——Virtual Home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754483" y="1169826"/>
            <a:ext cx="4599317" cy="5455069"/>
          </a:xfrm>
        </p:spPr>
        <p:txBody>
          <a:bodyPr>
            <a:noAutofit/>
          </a:bodyPr>
          <a:lstStyle/>
          <a:p>
            <a:r>
              <a:rPr lang="zh-CN" altLang="en-US" sz="2000" dirty="0"/>
              <a:t>凭借其独特的环境图而引人注目，该图可以基于环境的自然语言描述促进高层次的具身规划</a:t>
            </a:r>
            <a:endParaRPr lang="en-US" altLang="zh-CN" sz="2000" dirty="0"/>
          </a:p>
          <a:p>
            <a:r>
              <a:rPr lang="en-US" altLang="zh-CN" sz="2000" dirty="0" err="1"/>
              <a:t>Virtualhome</a:t>
            </a:r>
            <a:r>
              <a:rPr lang="en-US" altLang="zh-CN" sz="2000" dirty="0"/>
              <a:t> </a:t>
            </a:r>
            <a:r>
              <a:rPr lang="zh-CN" altLang="en-US" sz="2000" dirty="0"/>
              <a:t>是 </a:t>
            </a:r>
            <a:r>
              <a:rPr lang="en-US" altLang="zh-CN" sz="2000" dirty="0"/>
              <a:t>Puig </a:t>
            </a:r>
            <a:r>
              <a:rPr lang="zh-CN" altLang="en-US" sz="2000" dirty="0"/>
              <a:t>等人带来的一个家庭活动具身 </a:t>
            </a:r>
            <a:r>
              <a:rPr lang="en-US" altLang="zh-CN" sz="2000" dirty="0"/>
              <a:t>AI </a:t>
            </a:r>
            <a:r>
              <a:rPr lang="zh-CN" altLang="en-US" sz="2000" dirty="0"/>
              <a:t>模拟器。 </a:t>
            </a:r>
            <a:r>
              <a:rPr lang="en-US" altLang="zh-CN" sz="2000" dirty="0" err="1"/>
              <a:t>Virtualhome</a:t>
            </a:r>
            <a:r>
              <a:rPr lang="en-US" altLang="zh-CN" sz="2000" dirty="0"/>
              <a:t> </a:t>
            </a:r>
            <a:r>
              <a:rPr lang="zh-CN" altLang="en-US" sz="2000" dirty="0"/>
              <a:t>最特别之处在于其环境由环境图表示。 环境图表示场景中的物体及其相关关系。 用户还可以自定义和修改环境图，以实现场景物体的自定义配置。 这种环境图提供了一种新的方式，让具身代理能够理解环境。 与 </a:t>
            </a:r>
            <a:r>
              <a:rPr lang="en-US" altLang="zh-CN" sz="2000" dirty="0"/>
              <a:t>AI2-THOR </a:t>
            </a:r>
            <a:r>
              <a:rPr lang="zh-CN" altLang="en-US" sz="2000" dirty="0"/>
              <a:t>类似，</a:t>
            </a:r>
            <a:r>
              <a:rPr lang="en-US" altLang="zh-CN" sz="2000" dirty="0" err="1"/>
              <a:t>Virtualhome</a:t>
            </a:r>
            <a:r>
              <a:rPr lang="en-US" altLang="zh-CN" sz="2000" dirty="0"/>
              <a:t> </a:t>
            </a:r>
            <a:r>
              <a:rPr lang="zh-CN" altLang="en-US" sz="2000" dirty="0"/>
              <a:t>也提供了大量的交互式物体，具身代理可以与它们交互并改变其状态。 </a:t>
            </a:r>
            <a:r>
              <a:rPr lang="en-US" altLang="zh-CN" sz="2000" dirty="0" err="1"/>
              <a:t>Virtualhome</a:t>
            </a:r>
            <a:r>
              <a:rPr lang="en-US" altLang="zh-CN" sz="2000" dirty="0"/>
              <a:t> </a:t>
            </a:r>
            <a:r>
              <a:rPr lang="zh-CN" altLang="en-US" sz="2000" dirty="0"/>
              <a:t>的另一个特点是其简单易用的 </a:t>
            </a:r>
            <a:r>
              <a:rPr lang="en-US" altLang="zh-CN" sz="2000" dirty="0"/>
              <a:t>API</a:t>
            </a:r>
            <a:r>
              <a:rPr lang="zh-CN" altLang="en-US" sz="2000" dirty="0"/>
              <a:t>。 具身代理的动作简化为“操作 </a:t>
            </a:r>
            <a:r>
              <a:rPr lang="en-US" altLang="zh-CN" sz="2000" dirty="0"/>
              <a:t>+ </a:t>
            </a:r>
            <a:r>
              <a:rPr lang="zh-CN" altLang="en-US" sz="2000" dirty="0"/>
              <a:t>物体”的格式。 这一特点使得 </a:t>
            </a:r>
            <a:r>
              <a:rPr lang="en-US" altLang="zh-CN" sz="2000" dirty="0" err="1"/>
              <a:t>Virtualhome</a:t>
            </a:r>
            <a:r>
              <a:rPr lang="en-US" altLang="zh-CN" sz="2000" dirty="0"/>
              <a:t> </a:t>
            </a:r>
            <a:r>
              <a:rPr lang="zh-CN" altLang="en-US" sz="2000" dirty="0"/>
              <a:t>广泛应用于具身规划、指令分解等研究领域</a:t>
            </a:r>
            <a:endParaRPr lang="en-US" sz="2000" dirty="0"/>
          </a:p>
        </p:txBody>
      </p:sp>
      <p:pic>
        <p:nvPicPr>
          <p:cNvPr id="6" name="图片 5">
            <a:extLst>
              <a:ext uri="{FF2B5EF4-FFF2-40B4-BE49-F238E27FC236}">
                <a16:creationId xmlns:a16="http://schemas.microsoft.com/office/drawing/2014/main" id="{545B4999-89BD-C1D6-51F9-A094F5E484F8}"/>
              </a:ext>
            </a:extLst>
          </p:cNvPr>
          <p:cNvPicPr>
            <a:picLocks noChangeAspect="1"/>
          </p:cNvPicPr>
          <p:nvPr/>
        </p:nvPicPr>
        <p:blipFill>
          <a:blip r:embed="rId5"/>
          <a:stretch>
            <a:fillRect/>
          </a:stretch>
        </p:blipFill>
        <p:spPr>
          <a:xfrm>
            <a:off x="838200" y="1825625"/>
            <a:ext cx="5563150" cy="4143473"/>
          </a:xfrm>
          <a:prstGeom prst="rect">
            <a:avLst/>
          </a:prstGeom>
        </p:spPr>
      </p:pic>
    </p:spTree>
    <p:extLst>
      <p:ext uri="{BB962C8B-B14F-4D97-AF65-F5344CB8AC3E}">
        <p14:creationId xmlns:p14="http://schemas.microsoft.com/office/powerpoint/2010/main" val="25579793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Simulators——SAPIEN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443530" y="1825625"/>
            <a:ext cx="4910270" cy="4351338"/>
          </a:xfrm>
        </p:spPr>
        <p:txBody>
          <a:bodyPr>
            <a:normAutofit/>
          </a:bodyPr>
          <a:lstStyle/>
          <a:p>
            <a:r>
              <a:rPr lang="zh-CN" altLang="en-US" sz="2000" dirty="0"/>
              <a:t>专门用于模拟与铰链物体（如门、橱柜和抽屉）的交互</a:t>
            </a:r>
            <a:endParaRPr lang="en-US" altLang="zh-CN" sz="2000" dirty="0"/>
          </a:p>
          <a:p>
            <a:r>
              <a:rPr lang="zh-CN" altLang="en-US" sz="2000" dirty="0"/>
              <a:t>与其他更关注场景的模拟器不同，</a:t>
            </a:r>
            <a:r>
              <a:rPr lang="en-US" altLang="zh-CN" sz="2000" dirty="0"/>
              <a:t>SAPIEN </a:t>
            </a:r>
            <a:r>
              <a:rPr lang="zh-CN" altLang="en-US" sz="2000" dirty="0"/>
              <a:t>更关注模拟物体的交互。 </a:t>
            </a:r>
            <a:r>
              <a:rPr lang="en-US" altLang="zh-CN" sz="2000" dirty="0"/>
              <a:t>SAPIEN </a:t>
            </a:r>
            <a:r>
              <a:rPr lang="zh-CN" altLang="en-US" sz="2000" dirty="0"/>
              <a:t>基于 </a:t>
            </a:r>
            <a:r>
              <a:rPr lang="en-US" altLang="zh-CN" sz="2000" dirty="0"/>
              <a:t>PhysX </a:t>
            </a:r>
            <a:r>
              <a:rPr lang="zh-CN" altLang="en-US" sz="2000" dirty="0"/>
              <a:t>物理引擎，提供细粒度的具身控制，可以通过 </a:t>
            </a:r>
            <a:r>
              <a:rPr lang="en-US" altLang="zh-CN" sz="2000" dirty="0"/>
              <a:t>ROS </a:t>
            </a:r>
            <a:r>
              <a:rPr lang="zh-CN" altLang="en-US" sz="2000" dirty="0"/>
              <a:t>接口实现基于力和扭矩的关节控制。 </a:t>
            </a:r>
            <a:r>
              <a:rPr lang="en-US" altLang="zh-CN" sz="2000" dirty="0"/>
              <a:t>SAPIEN </a:t>
            </a:r>
            <a:r>
              <a:rPr lang="zh-CN" altLang="en-US" sz="2000" dirty="0"/>
              <a:t>基于 </a:t>
            </a:r>
            <a:r>
              <a:rPr lang="en-US" altLang="zh-CN" sz="2000" dirty="0" err="1"/>
              <a:t>PartNet</a:t>
            </a:r>
            <a:r>
              <a:rPr lang="en-US" altLang="zh-CN" sz="2000" dirty="0"/>
              <a:t>-Mobility </a:t>
            </a:r>
            <a:r>
              <a:rPr lang="zh-CN" altLang="en-US" sz="2000" dirty="0"/>
              <a:t>数据集，提供包含丰富交互对象的室内模拟场景，并支持导入自定义资源。 与 </a:t>
            </a:r>
            <a:r>
              <a:rPr lang="en-US" altLang="zh-CN" sz="2000" dirty="0"/>
              <a:t>AI2-THOR </a:t>
            </a:r>
            <a:r>
              <a:rPr lang="zh-CN" altLang="en-US" sz="2000" dirty="0"/>
              <a:t>等直接改变物体状态的模拟器不同，</a:t>
            </a:r>
            <a:r>
              <a:rPr lang="en-US" altLang="zh-CN" sz="2000" dirty="0"/>
              <a:t>SAPIEN </a:t>
            </a:r>
            <a:r>
              <a:rPr lang="zh-CN" altLang="en-US" sz="2000" dirty="0"/>
              <a:t>支持模拟物理交互，具身智能体可以通过物理动作控制物体的铰链部分，从而改变物体状态。 这些特性使 </a:t>
            </a:r>
            <a:r>
              <a:rPr lang="en-US" altLang="zh-CN" sz="2000" dirty="0"/>
              <a:t>SAPIEN </a:t>
            </a:r>
            <a:r>
              <a:rPr lang="zh-CN" altLang="en-US" sz="2000" dirty="0"/>
              <a:t>非常适合训练具身 </a:t>
            </a:r>
            <a:r>
              <a:rPr lang="en-US" altLang="zh-CN" sz="2000" dirty="0"/>
              <a:t>AI </a:t>
            </a:r>
            <a:r>
              <a:rPr lang="zh-CN" altLang="en-US" sz="2000" dirty="0"/>
              <a:t>的细粒度物体操作</a:t>
            </a:r>
            <a:endParaRPr lang="en-US" sz="2000" dirty="0"/>
          </a:p>
        </p:txBody>
      </p:sp>
      <p:pic>
        <p:nvPicPr>
          <p:cNvPr id="7" name="图片 6">
            <a:extLst>
              <a:ext uri="{FF2B5EF4-FFF2-40B4-BE49-F238E27FC236}">
                <a16:creationId xmlns:a16="http://schemas.microsoft.com/office/drawing/2014/main" id="{FF1E3AAC-C59E-51F4-F09F-A3B54EF378D3}"/>
              </a:ext>
            </a:extLst>
          </p:cNvPr>
          <p:cNvPicPr>
            <a:picLocks noChangeAspect="1"/>
          </p:cNvPicPr>
          <p:nvPr/>
        </p:nvPicPr>
        <p:blipFill>
          <a:blip r:embed="rId5"/>
          <a:stretch>
            <a:fillRect/>
          </a:stretch>
        </p:blipFill>
        <p:spPr>
          <a:xfrm>
            <a:off x="838200" y="2014142"/>
            <a:ext cx="5396184" cy="4019116"/>
          </a:xfrm>
          <a:prstGeom prst="rect">
            <a:avLst/>
          </a:prstGeom>
        </p:spPr>
      </p:pic>
    </p:spTree>
    <p:extLst>
      <p:ext uri="{BB962C8B-B14F-4D97-AF65-F5344CB8AC3E}">
        <p14:creationId xmlns:p14="http://schemas.microsoft.com/office/powerpoint/2010/main" val="9082103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r>
              <a:rPr lang="en-US" altLang="zh-CN" sz="4400" b="1" dirty="0" err="1">
                <a:solidFill>
                  <a:schemeClr val="tx1"/>
                </a:solidFill>
              </a:rPr>
              <a:t>iGibson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999148" y="1325696"/>
            <a:ext cx="5354652" cy="5404117"/>
          </a:xfrm>
        </p:spPr>
        <p:txBody>
          <a:bodyPr>
            <a:noAutofit/>
          </a:bodyPr>
          <a:lstStyle/>
          <a:p>
            <a:r>
              <a:rPr lang="zh-CN" altLang="en-US" sz="2000" dirty="0"/>
              <a:t>提供了精细的具身控制和高度模拟的物理交互。提供大量逼真的大型场景方面表现出色，使其适合复杂和长期的移动操作</a:t>
            </a:r>
            <a:endParaRPr lang="en-US" altLang="zh-CN" sz="2000" dirty="0"/>
          </a:p>
          <a:p>
            <a:r>
              <a:rPr lang="en-US" altLang="zh-CN" sz="2000" dirty="0" err="1"/>
              <a:t>iGibson</a:t>
            </a:r>
            <a:r>
              <a:rPr lang="en-US" altLang="zh-CN" sz="2000" dirty="0"/>
              <a:t> </a:t>
            </a:r>
            <a:r>
              <a:rPr lang="zh-CN" altLang="en-US" sz="2000" dirty="0"/>
              <a:t>是斯坦福大学发布的一个开源模拟器。 </a:t>
            </a:r>
            <a:r>
              <a:rPr lang="en-US" altLang="zh-CN" sz="2000" dirty="0" err="1"/>
              <a:t>iGibson</a:t>
            </a:r>
            <a:r>
              <a:rPr lang="en-US" altLang="zh-CN" sz="2000" dirty="0"/>
              <a:t> </a:t>
            </a:r>
            <a:r>
              <a:rPr lang="zh-CN" altLang="en-US" sz="2000" dirty="0"/>
              <a:t>建立在 </a:t>
            </a:r>
            <a:r>
              <a:rPr lang="en-US" altLang="zh-CN" sz="2000" dirty="0"/>
              <a:t>Bullet </a:t>
            </a:r>
            <a:r>
              <a:rPr lang="zh-CN" altLang="en-US" sz="2000" dirty="0"/>
              <a:t>物理引擎之上，提供 </a:t>
            </a:r>
            <a:r>
              <a:rPr lang="en-US" altLang="zh-CN" sz="2000" dirty="0"/>
              <a:t>15 </a:t>
            </a:r>
            <a:r>
              <a:rPr lang="zh-CN" altLang="en-US" sz="2000" dirty="0"/>
              <a:t>个高质量的室内场景，并支持从其他数据集（如 </a:t>
            </a:r>
            <a:r>
              <a:rPr lang="en-US" altLang="zh-CN" sz="2000" dirty="0"/>
              <a:t>Gibson </a:t>
            </a:r>
            <a:r>
              <a:rPr lang="zh-CN" altLang="en-US" sz="2000" dirty="0"/>
              <a:t>和 </a:t>
            </a:r>
            <a:r>
              <a:rPr lang="en-US" altLang="zh-CN" sz="2000" dirty="0"/>
              <a:t>Matterport3D</a:t>
            </a:r>
            <a:r>
              <a:rPr lang="zh-CN" altLang="en-US" sz="2000" dirty="0"/>
              <a:t>）导入资产。 作为一个面向对象的模拟器，</a:t>
            </a:r>
            <a:r>
              <a:rPr lang="en-US" altLang="zh-CN" sz="2000" dirty="0" err="1"/>
              <a:t>iGibson</a:t>
            </a:r>
            <a:r>
              <a:rPr lang="en-US" altLang="zh-CN" sz="2000" dirty="0"/>
              <a:t> </a:t>
            </a:r>
            <a:r>
              <a:rPr lang="zh-CN" altLang="en-US" sz="2000" dirty="0"/>
              <a:t>为物体分配了丰富的可改变属性，不仅限于物体的运动学属性（姿势、速度、加速度等），还包括温度、湿度、清洁度、开关状态等。 此外，除了其他模拟器中常见的深度和语义传感器外，</a:t>
            </a:r>
            <a:r>
              <a:rPr lang="en-US" altLang="zh-CN" sz="2000" dirty="0" err="1"/>
              <a:t>iGibson</a:t>
            </a:r>
            <a:r>
              <a:rPr lang="en-US" altLang="zh-CN" sz="2000" dirty="0"/>
              <a:t> </a:t>
            </a:r>
            <a:r>
              <a:rPr lang="zh-CN" altLang="en-US" sz="2000" dirty="0"/>
              <a:t>还为具身智能体提供了激光雷达，使智能体能够轻松地获取场景中的 </a:t>
            </a:r>
            <a:r>
              <a:rPr lang="en-US" altLang="zh-CN" sz="2000" dirty="0"/>
              <a:t>3D </a:t>
            </a:r>
            <a:r>
              <a:rPr lang="zh-CN" altLang="en-US" sz="2000" dirty="0"/>
              <a:t>点云。 关于具身智能体的配置，</a:t>
            </a:r>
            <a:r>
              <a:rPr lang="en-US" altLang="zh-CN" sz="2000" dirty="0" err="1"/>
              <a:t>iGibson</a:t>
            </a:r>
            <a:r>
              <a:rPr lang="en-US" altLang="zh-CN" sz="2000" dirty="0"/>
              <a:t> </a:t>
            </a:r>
            <a:r>
              <a:rPr lang="zh-CN" altLang="en-US" sz="2000" dirty="0"/>
              <a:t>支持连续动作控制和细粒度关节控制。 这使得 </a:t>
            </a:r>
            <a:r>
              <a:rPr lang="en-US" altLang="zh-CN" sz="2000" dirty="0" err="1"/>
              <a:t>iGibson</a:t>
            </a:r>
            <a:r>
              <a:rPr lang="en-US" altLang="zh-CN" sz="2000" dirty="0"/>
              <a:t> </a:t>
            </a:r>
            <a:r>
              <a:rPr lang="zh-CN" altLang="en-US" sz="2000" dirty="0"/>
              <a:t>中的具身智能体在自由移动的同时能够与物体进行精细的交互</a:t>
            </a:r>
            <a:endParaRPr lang="en-US" sz="2000" dirty="0"/>
          </a:p>
        </p:txBody>
      </p:sp>
      <p:pic>
        <p:nvPicPr>
          <p:cNvPr id="6" name="图片 5">
            <a:extLst>
              <a:ext uri="{FF2B5EF4-FFF2-40B4-BE49-F238E27FC236}">
                <a16:creationId xmlns:a16="http://schemas.microsoft.com/office/drawing/2014/main" id="{AFBE2487-121E-E392-9E67-6A53040E991D}"/>
              </a:ext>
            </a:extLst>
          </p:cNvPr>
          <p:cNvPicPr>
            <a:picLocks noChangeAspect="1"/>
          </p:cNvPicPr>
          <p:nvPr/>
        </p:nvPicPr>
        <p:blipFill>
          <a:blip r:embed="rId5"/>
          <a:stretch>
            <a:fillRect/>
          </a:stretch>
        </p:blipFill>
        <p:spPr>
          <a:xfrm>
            <a:off x="151650" y="2153538"/>
            <a:ext cx="5749590" cy="3527059"/>
          </a:xfrm>
          <a:prstGeom prst="rect">
            <a:avLst/>
          </a:prstGeom>
        </p:spPr>
      </p:pic>
    </p:spTree>
    <p:extLst>
      <p:ext uri="{BB962C8B-B14F-4D97-AF65-F5344CB8AC3E}">
        <p14:creationId xmlns:p14="http://schemas.microsoft.com/office/powerpoint/2010/main" val="1557457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Simulators——TDW</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631536" y="1027906"/>
            <a:ext cx="4636806" cy="5677582"/>
          </a:xfrm>
        </p:spPr>
        <p:txBody>
          <a:bodyPr>
            <a:noAutofit/>
          </a:bodyPr>
          <a:lstStyle/>
          <a:p>
            <a:r>
              <a:rPr lang="zh-CN" altLang="en-US" sz="2000" dirty="0"/>
              <a:t>提供了精细的具身控制和高度模拟的物理交互。允许用户在场景扩展方面有更大的自由度，并具有独特的音频和灵活的流体模拟功能，使其在相关模拟场景中不可或缺</a:t>
            </a:r>
            <a:endParaRPr lang="en-US" altLang="zh-CN" sz="2000" dirty="0"/>
          </a:p>
          <a:p>
            <a:r>
              <a:rPr lang="en-US" altLang="zh-CN" sz="2000" dirty="0"/>
              <a:t>TDW </a:t>
            </a:r>
            <a:r>
              <a:rPr lang="zh-CN" altLang="en-US" sz="2000" dirty="0"/>
              <a:t>由麻省理工学院推出。 作为最新的具身模拟器之一，</a:t>
            </a:r>
            <a:r>
              <a:rPr lang="en-US" altLang="zh-CN" sz="2000" dirty="0"/>
              <a:t>TDW </a:t>
            </a:r>
            <a:r>
              <a:rPr lang="zh-CN" altLang="en-US" sz="2000" dirty="0"/>
              <a:t>结合了高保真视频和音频渲染、逼真的物理效果和单一的灵活控制器，在模拟环境的感知和交互方面取得了一定的进展。 </a:t>
            </a:r>
            <a:r>
              <a:rPr lang="en-US" altLang="zh-CN" sz="2000" dirty="0"/>
              <a:t>TDW </a:t>
            </a:r>
            <a:r>
              <a:rPr lang="zh-CN" altLang="en-US" sz="2000" dirty="0"/>
              <a:t>将多个物理引擎整合到一个框架中，可以实现刚体、软体、织物和流体等各种材料的物理交互模拟，并在与物体交互时提供情境声音。 因此，与其他模拟器相比，</a:t>
            </a:r>
            <a:r>
              <a:rPr lang="en-US" altLang="zh-CN" sz="2000" dirty="0"/>
              <a:t>TDW </a:t>
            </a:r>
            <a:r>
              <a:rPr lang="zh-CN" altLang="en-US" sz="2000" dirty="0"/>
              <a:t>迈出了重要的一步。 </a:t>
            </a:r>
            <a:r>
              <a:rPr lang="en-US" altLang="zh-CN" sz="2000" dirty="0"/>
              <a:t>TDW </a:t>
            </a:r>
            <a:r>
              <a:rPr lang="zh-CN" altLang="en-US" sz="2000" dirty="0"/>
              <a:t>支持部署多个智能体，并为用户提供丰富的 </a:t>
            </a:r>
            <a:r>
              <a:rPr lang="en-US" altLang="zh-CN" sz="2000" dirty="0"/>
              <a:t>API </a:t>
            </a:r>
            <a:r>
              <a:rPr lang="zh-CN" altLang="en-US" sz="2000" dirty="0"/>
              <a:t>库和资产库，允许用户根据自己的需求自由定制场景和任务，甚至包括室外场景和相关任务</a:t>
            </a:r>
            <a:endParaRPr lang="en-US" sz="2000" dirty="0"/>
          </a:p>
        </p:txBody>
      </p:sp>
      <p:pic>
        <p:nvPicPr>
          <p:cNvPr id="6" name="图片 5">
            <a:extLst>
              <a:ext uri="{FF2B5EF4-FFF2-40B4-BE49-F238E27FC236}">
                <a16:creationId xmlns:a16="http://schemas.microsoft.com/office/drawing/2014/main" id="{5133C6C4-1FEC-5F88-DDDE-2816FF2C6C34}"/>
              </a:ext>
            </a:extLst>
          </p:cNvPr>
          <p:cNvPicPr>
            <a:picLocks noChangeAspect="1"/>
          </p:cNvPicPr>
          <p:nvPr/>
        </p:nvPicPr>
        <p:blipFill>
          <a:blip r:embed="rId5"/>
          <a:stretch>
            <a:fillRect/>
          </a:stretch>
        </p:blipFill>
        <p:spPr>
          <a:xfrm>
            <a:off x="306024" y="1939895"/>
            <a:ext cx="6234465" cy="3963922"/>
          </a:xfrm>
          <a:prstGeom prst="rect">
            <a:avLst/>
          </a:prstGeom>
        </p:spPr>
      </p:pic>
    </p:spTree>
    <p:extLst>
      <p:ext uri="{BB962C8B-B14F-4D97-AF65-F5344CB8AC3E}">
        <p14:creationId xmlns:p14="http://schemas.microsoft.com/office/powerpoint/2010/main" val="3281873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9BDFA4B0-F062-1D38-9A7F-210F508D6B0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56" name="矩形 55">
            <a:hlinkClick r:id="rId29" action="ppaction://hlinksldjump"/>
            <a:extLst>
              <a:ext uri="{FF2B5EF4-FFF2-40B4-BE49-F238E27FC236}">
                <a16:creationId xmlns:a16="http://schemas.microsoft.com/office/drawing/2014/main" id="{EB123E6E-590A-6BC4-8649-EF55D02DB673}"/>
              </a:ext>
            </a:extLst>
          </p:cNvPr>
          <p:cNvSpPr/>
          <p:nvPr>
            <p:custDataLst>
              <p:tags r:id="rId3"/>
            </p:custDataLst>
          </p:nvPr>
        </p:nvSpPr>
        <p:spPr>
          <a:xfrm>
            <a:off x="977959" y="4962946"/>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&amp; Future Directions</a:t>
            </a:r>
          </a:p>
        </p:txBody>
      </p:sp>
      <p:sp>
        <p:nvSpPr>
          <p:cNvPr id="55" name="矩形 54">
            <a:hlinkClick r:id="rId29" action="ppaction://hlinksldjump"/>
            <a:extLst>
              <a:ext uri="{FF2B5EF4-FFF2-40B4-BE49-F238E27FC236}">
                <a16:creationId xmlns:a16="http://schemas.microsoft.com/office/drawing/2014/main" id="{051D6FCA-ABF6-6358-F3C7-0FC321112A0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4" name="矩形 53">
            <a:hlinkClick r:id="rId30" action="ppaction://hlinksldjump"/>
            <a:extLst>
              <a:ext uri="{FF2B5EF4-FFF2-40B4-BE49-F238E27FC236}">
                <a16:creationId xmlns:a16="http://schemas.microsoft.com/office/drawing/2014/main" id="{9C0CFC34-8F31-CE74-01AB-48B46F28EBA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53" name="矩形 52">
            <a:hlinkClick r:id="rId30" action="ppaction://hlinksldjump"/>
            <a:extLst>
              <a:ext uri="{FF2B5EF4-FFF2-40B4-BE49-F238E27FC236}">
                <a16:creationId xmlns:a16="http://schemas.microsoft.com/office/drawing/2014/main" id="{EDB02168-CD24-78F3-07A2-2DE7295DE8E7}"/>
              </a:ext>
            </a:extLst>
          </p:cNvPr>
          <p:cNvSpPr/>
          <p:nvPr>
            <p:custDataLst>
              <p:tags r:id="rId6"/>
            </p:custDataLst>
          </p:nvPr>
        </p:nvSpPr>
        <p:spPr>
          <a:xfrm>
            <a:off x="977959" y="4499335"/>
            <a:ext cx="296395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52" name="矩形 51">
            <a:hlinkClick r:id="rId30" action="ppaction://hlinksldjump"/>
            <a:extLst>
              <a:ext uri="{FF2B5EF4-FFF2-40B4-BE49-F238E27FC236}">
                <a16:creationId xmlns:a16="http://schemas.microsoft.com/office/drawing/2014/main" id="{983BF5C4-EC8F-7116-D081-4ED892AAF878}"/>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51" name="矩形 50">
            <a:hlinkClick r:id="rId31" action="ppaction://hlinksldjump"/>
            <a:extLst>
              <a:ext uri="{FF2B5EF4-FFF2-40B4-BE49-F238E27FC236}">
                <a16:creationId xmlns:a16="http://schemas.microsoft.com/office/drawing/2014/main" id="{B0AFB5E5-C4B6-6FE5-EA2C-6B76A808E40E}"/>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50" name="矩形 49">
            <a:hlinkClick r:id="rId31" action="ppaction://hlinksldjump"/>
            <a:extLst>
              <a:ext uri="{FF2B5EF4-FFF2-40B4-BE49-F238E27FC236}">
                <a16:creationId xmlns:a16="http://schemas.microsoft.com/office/drawing/2014/main" id="{DAE8A24E-030B-5345-24D8-DDE3F802BAD9}"/>
              </a:ext>
            </a:extLst>
          </p:cNvPr>
          <p:cNvSpPr/>
          <p:nvPr>
            <p:custDataLst>
              <p:tags r:id="rId9"/>
            </p:custDataLst>
          </p:nvPr>
        </p:nvSpPr>
        <p:spPr>
          <a:xfrm>
            <a:off x="977959" y="403572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49" name="矩形 48">
            <a:hlinkClick r:id="rId31" action="ppaction://hlinksldjump"/>
            <a:extLst>
              <a:ext uri="{FF2B5EF4-FFF2-40B4-BE49-F238E27FC236}">
                <a16:creationId xmlns:a16="http://schemas.microsoft.com/office/drawing/2014/main" id="{D442AE37-F6A6-0FEA-7D7A-4AB9A441AD7E}"/>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8" name="矩形 47">
            <a:hlinkClick r:id="rId32" action="ppaction://hlinksldjump"/>
            <a:extLst>
              <a:ext uri="{FF2B5EF4-FFF2-40B4-BE49-F238E27FC236}">
                <a16:creationId xmlns:a16="http://schemas.microsoft.com/office/drawing/2014/main" id="{79579A17-E7BB-40EA-C268-3ED0FB870E6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47" name="矩形 46">
            <a:hlinkClick r:id="rId32" action="ppaction://hlinksldjump"/>
            <a:extLst>
              <a:ext uri="{FF2B5EF4-FFF2-40B4-BE49-F238E27FC236}">
                <a16:creationId xmlns:a16="http://schemas.microsoft.com/office/drawing/2014/main" id="{64C0C9CD-FB81-A66C-9D1A-97CBA8D1F91B}"/>
              </a:ext>
            </a:extLst>
          </p:cNvPr>
          <p:cNvSpPr/>
          <p:nvPr>
            <p:custDataLst>
              <p:tags r:id="rId12"/>
            </p:custDataLst>
          </p:nvPr>
        </p:nvSpPr>
        <p:spPr>
          <a:xfrm>
            <a:off x="977959" y="357211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46" name="矩形 45">
            <a:hlinkClick r:id="rId32" action="ppaction://hlinksldjump"/>
            <a:extLst>
              <a:ext uri="{FF2B5EF4-FFF2-40B4-BE49-F238E27FC236}">
                <a16:creationId xmlns:a16="http://schemas.microsoft.com/office/drawing/2014/main" id="{F218C8EA-F9BD-55E4-D1BB-2D757B9BC1DB}"/>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5" name="矩形 44">
            <a:hlinkClick r:id="rId33" action="ppaction://hlinksldjump"/>
            <a:extLst>
              <a:ext uri="{FF2B5EF4-FFF2-40B4-BE49-F238E27FC236}">
                <a16:creationId xmlns:a16="http://schemas.microsoft.com/office/drawing/2014/main" id="{4F7C2AB1-1A32-826D-E36E-A79887A514EE}"/>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4" name="矩形 43">
            <a:hlinkClick r:id="rId33" action="ppaction://hlinksldjump"/>
            <a:extLst>
              <a:ext uri="{FF2B5EF4-FFF2-40B4-BE49-F238E27FC236}">
                <a16:creationId xmlns:a16="http://schemas.microsoft.com/office/drawing/2014/main" id="{5E4228EA-05EB-EA96-D666-7E388A6ECDD8}"/>
              </a:ext>
            </a:extLst>
          </p:cNvPr>
          <p:cNvSpPr/>
          <p:nvPr>
            <p:custDataLst>
              <p:tags r:id="rId15"/>
            </p:custDataLst>
          </p:nvPr>
        </p:nvSpPr>
        <p:spPr>
          <a:xfrm>
            <a:off x="977959" y="310850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43" name="矩形 42">
            <a:hlinkClick r:id="rId33" action="ppaction://hlinksldjump"/>
            <a:extLst>
              <a:ext uri="{FF2B5EF4-FFF2-40B4-BE49-F238E27FC236}">
                <a16:creationId xmlns:a16="http://schemas.microsoft.com/office/drawing/2014/main" id="{375D02E2-AC1B-022D-CDC5-2E644BA811FE}"/>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2" name="矩形 41">
            <a:hlinkClick r:id="rId34" action="ppaction://hlinksldjump"/>
            <a:extLst>
              <a:ext uri="{FF2B5EF4-FFF2-40B4-BE49-F238E27FC236}">
                <a16:creationId xmlns:a16="http://schemas.microsoft.com/office/drawing/2014/main" id="{DED1108B-2E42-88A0-F915-743458D28379}"/>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41" name="矩形 40">
            <a:hlinkClick r:id="rId34" action="ppaction://hlinksldjump"/>
            <a:extLst>
              <a:ext uri="{FF2B5EF4-FFF2-40B4-BE49-F238E27FC236}">
                <a16:creationId xmlns:a16="http://schemas.microsoft.com/office/drawing/2014/main" id="{0DBD2DC2-EF8C-D79D-214A-088066E22E2F}"/>
              </a:ext>
            </a:extLst>
          </p:cNvPr>
          <p:cNvSpPr/>
          <p:nvPr>
            <p:custDataLst>
              <p:tags r:id="rId18"/>
            </p:custDataLst>
          </p:nvPr>
        </p:nvSpPr>
        <p:spPr>
          <a:xfrm>
            <a:off x="977959" y="264489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40" name="矩形 39">
            <a:hlinkClick r:id="rId34" action="ppaction://hlinksldjump"/>
            <a:extLst>
              <a:ext uri="{FF2B5EF4-FFF2-40B4-BE49-F238E27FC236}">
                <a16:creationId xmlns:a16="http://schemas.microsoft.com/office/drawing/2014/main" id="{D64B4376-A14F-E16D-3C67-BBC28DA9442C}"/>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9" name="矩形 38">
            <a:hlinkClick r:id="rId35" action="ppaction://hlinksldjump"/>
            <a:extLst>
              <a:ext uri="{FF2B5EF4-FFF2-40B4-BE49-F238E27FC236}">
                <a16:creationId xmlns:a16="http://schemas.microsoft.com/office/drawing/2014/main" id="{C7AA63C2-AF6F-7410-CA52-EAE3B613DE85}"/>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38" name="矩形 37">
            <a:hlinkClick r:id="rId35" action="ppaction://hlinksldjump"/>
            <a:extLst>
              <a:ext uri="{FF2B5EF4-FFF2-40B4-BE49-F238E27FC236}">
                <a16:creationId xmlns:a16="http://schemas.microsoft.com/office/drawing/2014/main" id="{2DCE5B4A-5A3F-AE49-7769-E26982A9EC97}"/>
              </a:ext>
            </a:extLst>
          </p:cNvPr>
          <p:cNvSpPr/>
          <p:nvPr>
            <p:custDataLst>
              <p:tags r:id="rId21"/>
            </p:custDataLst>
          </p:nvPr>
        </p:nvSpPr>
        <p:spPr>
          <a:xfrm>
            <a:off x="977959" y="218128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37" name="矩形 36">
            <a:hlinkClick r:id="rId35" action="ppaction://hlinksldjump"/>
            <a:extLst>
              <a:ext uri="{FF2B5EF4-FFF2-40B4-BE49-F238E27FC236}">
                <a16:creationId xmlns:a16="http://schemas.microsoft.com/office/drawing/2014/main" id="{82CE885D-BAE3-85D6-0A85-02309360005C}"/>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6" name="矩形 35">
            <a:extLst>
              <a:ext uri="{FF2B5EF4-FFF2-40B4-BE49-F238E27FC236}">
                <a16:creationId xmlns:a16="http://schemas.microsoft.com/office/drawing/2014/main" id="{7D106437-11D5-5644-57FF-1F9DEA38F74C}"/>
              </a:ext>
            </a:extLst>
          </p:cNvPr>
          <p:cNvSpPr/>
          <p:nvPr>
            <p:custDataLst>
              <p:tags r:id="rId23"/>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5" name="矩形 34">
            <a:hlinkClick r:id="rId36" action="ppaction://hlinksldjump"/>
            <a:extLst>
              <a:ext uri="{FF2B5EF4-FFF2-40B4-BE49-F238E27FC236}">
                <a16:creationId xmlns:a16="http://schemas.microsoft.com/office/drawing/2014/main" id="{6C847EE3-3413-FC5E-E3D7-63F8A18C586B}"/>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34" name="矩形 33">
            <a:hlinkClick r:id="rId36" action="ppaction://hlinksldjump"/>
            <a:extLst>
              <a:ext uri="{FF2B5EF4-FFF2-40B4-BE49-F238E27FC236}">
                <a16:creationId xmlns:a16="http://schemas.microsoft.com/office/drawing/2014/main" id="{9DA4EC67-5CD0-4AA0-8A47-D8E2C19E6503}"/>
              </a:ext>
            </a:extLst>
          </p:cNvPr>
          <p:cNvSpPr/>
          <p:nvPr>
            <p:custDataLst>
              <p:tags r:id="rId25"/>
            </p:custDataLst>
          </p:nvPr>
        </p:nvSpPr>
        <p:spPr>
          <a:xfrm>
            <a:off x="977959" y="171767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0E26C2BD-6E20-7B24-CEBC-414A375DF68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D6B240D0-E675-9963-A674-D016F6EB868A}"/>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4025131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F762E71C-410A-F1DA-8430-E3FEF688D87C}"/>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6" name="矩形 45">
            <a:hlinkClick r:id="rId17" action="ppaction://hlinksldjump"/>
            <a:extLst>
              <a:ext uri="{FF2B5EF4-FFF2-40B4-BE49-F238E27FC236}">
                <a16:creationId xmlns:a16="http://schemas.microsoft.com/office/drawing/2014/main" id="{2DEF1221-DCE0-7FCF-9E98-78EDC31259BC}"/>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45" name="矩形 44">
            <a:hlinkClick r:id="rId17" action="ppaction://hlinksldjump"/>
            <a:extLst>
              <a:ext uri="{FF2B5EF4-FFF2-40B4-BE49-F238E27FC236}">
                <a16:creationId xmlns:a16="http://schemas.microsoft.com/office/drawing/2014/main" id="{32A3649F-E5A5-5B1A-D2AA-5F3FF6E7889A}"/>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44" name="矩形 43">
            <a:hlinkClick r:id="rId17" action="ppaction://hlinksldjump"/>
            <a:extLst>
              <a:ext uri="{FF2B5EF4-FFF2-40B4-BE49-F238E27FC236}">
                <a16:creationId xmlns:a16="http://schemas.microsoft.com/office/drawing/2014/main" id="{A4F2F484-F75F-9FFF-12F9-5BFE1161612E}"/>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3" name="矩形 42">
            <a:hlinkClick r:id="rId18" action="ppaction://hlinksldjump"/>
            <a:extLst>
              <a:ext uri="{FF2B5EF4-FFF2-40B4-BE49-F238E27FC236}">
                <a16:creationId xmlns:a16="http://schemas.microsoft.com/office/drawing/2014/main" id="{C19379C2-EF37-75DE-EF53-201DBADC159C}"/>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42" name="矩形 41">
            <a:hlinkClick r:id="rId18" action="ppaction://hlinksldjump"/>
            <a:extLst>
              <a:ext uri="{FF2B5EF4-FFF2-40B4-BE49-F238E27FC236}">
                <a16:creationId xmlns:a16="http://schemas.microsoft.com/office/drawing/2014/main" id="{262271D2-8804-9A1B-040B-580A5EE0DDAA}"/>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41" name="矩形 40">
            <a:hlinkClick r:id="rId18" action="ppaction://hlinksldjump"/>
            <a:extLst>
              <a:ext uri="{FF2B5EF4-FFF2-40B4-BE49-F238E27FC236}">
                <a16:creationId xmlns:a16="http://schemas.microsoft.com/office/drawing/2014/main" id="{3F8D3FA5-0038-C636-F69F-D707FDEBDA69}"/>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0" name="矩形 39">
            <a:hlinkClick r:id="rId19" action="ppaction://hlinksldjump"/>
            <a:extLst>
              <a:ext uri="{FF2B5EF4-FFF2-40B4-BE49-F238E27FC236}">
                <a16:creationId xmlns:a16="http://schemas.microsoft.com/office/drawing/2014/main" id="{6EAAFBBC-5825-6D52-6538-115993EE165E}"/>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39" name="矩形 38">
            <a:hlinkClick r:id="rId19" action="ppaction://hlinksldjump"/>
            <a:extLst>
              <a:ext uri="{FF2B5EF4-FFF2-40B4-BE49-F238E27FC236}">
                <a16:creationId xmlns:a16="http://schemas.microsoft.com/office/drawing/2014/main" id="{0EB70211-0015-33EB-6301-07BC0C3BBA2C}"/>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38" name="矩形 37">
            <a:hlinkClick r:id="rId19" action="ppaction://hlinksldjump"/>
            <a:extLst>
              <a:ext uri="{FF2B5EF4-FFF2-40B4-BE49-F238E27FC236}">
                <a16:creationId xmlns:a16="http://schemas.microsoft.com/office/drawing/2014/main" id="{8C74DEEB-E2F3-5369-3EFF-CCC665B02BCD}"/>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7" name="矩形 36">
            <a:hlinkClick r:id="rId20" action="ppaction://hlinksldjump"/>
            <a:extLst>
              <a:ext uri="{FF2B5EF4-FFF2-40B4-BE49-F238E27FC236}">
                <a16:creationId xmlns:a16="http://schemas.microsoft.com/office/drawing/2014/main" id="{7428A93A-DCD6-933F-E977-F4DC47A4B692}"/>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36" name="矩形 35">
            <a:hlinkClick r:id="rId20" action="ppaction://hlinksldjump"/>
            <a:extLst>
              <a:ext uri="{FF2B5EF4-FFF2-40B4-BE49-F238E27FC236}">
                <a16:creationId xmlns:a16="http://schemas.microsoft.com/office/drawing/2014/main" id="{EEAB6111-D6BE-308A-D2F1-B0AD7C859757}"/>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5" name="矩形 34">
            <a:hlinkClick r:id="rId20" action="ppaction://hlinksldjump"/>
            <a:extLst>
              <a:ext uri="{FF2B5EF4-FFF2-40B4-BE49-F238E27FC236}">
                <a16:creationId xmlns:a16="http://schemas.microsoft.com/office/drawing/2014/main" id="{750E4B11-2451-CE32-107E-E066FF2CE1E8}"/>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4" name="标题 33">
            <a:extLst>
              <a:ext uri="{FF2B5EF4-FFF2-40B4-BE49-F238E27FC236}">
                <a16:creationId xmlns:a16="http://schemas.microsoft.com/office/drawing/2014/main" id="{0E2F4747-C9D1-0607-137D-FC5094C3A641}"/>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2202718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RoboGen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RoboGen</a:t>
            </a:r>
            <a:r>
              <a:rPr lang="en-US" altLang="zh-CN" dirty="0"/>
              <a:t> </a:t>
            </a:r>
            <a:r>
              <a:rPr lang="zh-CN" altLang="en-US" dirty="0"/>
              <a:t>通过 </a:t>
            </a:r>
            <a:r>
              <a:rPr lang="en-US" altLang="zh-CN" dirty="0"/>
              <a:t>LLM </a:t>
            </a:r>
            <a:r>
              <a:rPr lang="zh-CN" altLang="en-US" dirty="0"/>
              <a:t>从随机采样的 </a:t>
            </a:r>
            <a:r>
              <a:rPr lang="en-US" altLang="zh-CN" dirty="0"/>
              <a:t>3D </a:t>
            </a:r>
            <a:r>
              <a:rPr lang="zh-CN" altLang="en-US" dirty="0"/>
              <a:t>资产中定制任务，从而创建场景并自动训练代理</a:t>
            </a:r>
            <a:endParaRPr lang="en-US" dirty="0"/>
          </a:p>
        </p:txBody>
      </p:sp>
    </p:spTree>
    <p:extLst>
      <p:ext uri="{BB962C8B-B14F-4D97-AF65-F5344CB8AC3E}">
        <p14:creationId xmlns:p14="http://schemas.microsoft.com/office/powerpoint/2010/main" val="402366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Construction——HOLODECK</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HOLODECK </a:t>
            </a:r>
            <a:r>
              <a:rPr lang="zh-CN" altLang="en-US" dirty="0"/>
              <a:t>可以根据人类指令在 </a:t>
            </a:r>
            <a:r>
              <a:rPr lang="en-US" altLang="zh-CN" dirty="0"/>
              <a:t>AI2-THOR </a:t>
            </a:r>
            <a:r>
              <a:rPr lang="zh-CN" altLang="en-US" dirty="0"/>
              <a:t>中自动定制相应的高质量模拟场景</a:t>
            </a:r>
            <a:endParaRPr lang="en-US" dirty="0"/>
          </a:p>
        </p:txBody>
      </p:sp>
    </p:spTree>
    <p:extLst>
      <p:ext uri="{BB962C8B-B14F-4D97-AF65-F5344CB8AC3E}">
        <p14:creationId xmlns:p14="http://schemas.microsoft.com/office/powerpoint/2010/main" val="27011376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PhyScene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PhyScene</a:t>
            </a:r>
            <a:r>
              <a:rPr lang="en-US" altLang="zh-CN" dirty="0"/>
              <a:t> </a:t>
            </a:r>
            <a:r>
              <a:rPr lang="zh-CN" altLang="en-US" dirty="0"/>
              <a:t>基于条件扩散生成交互式且物理一致的高质量 </a:t>
            </a:r>
            <a:r>
              <a:rPr lang="en-US" altLang="zh-CN" dirty="0"/>
              <a:t>3D </a:t>
            </a:r>
            <a:r>
              <a:rPr lang="zh-CN" altLang="en-US" dirty="0"/>
              <a:t>场景</a:t>
            </a:r>
            <a:endParaRPr lang="en-US" dirty="0"/>
          </a:p>
        </p:txBody>
      </p:sp>
    </p:spTree>
    <p:extLst>
      <p:ext uri="{BB962C8B-B14F-4D97-AF65-F5344CB8AC3E}">
        <p14:creationId xmlns:p14="http://schemas.microsoft.com/office/powerpoint/2010/main" val="2000483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ProcTHOR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人工智能艾伦研究所扩展了 </a:t>
            </a:r>
            <a:r>
              <a:rPr lang="en-US" altLang="zh-CN" dirty="0"/>
              <a:t>AI2-THOR </a:t>
            </a:r>
            <a:r>
              <a:rPr lang="zh-CN" altLang="en-US" dirty="0"/>
              <a:t>并提出了 </a:t>
            </a:r>
            <a:r>
              <a:rPr lang="en-US" altLang="zh-CN" dirty="0" err="1"/>
              <a:t>ProcTHOR</a:t>
            </a:r>
            <a:r>
              <a:rPr lang="en-US" altLang="zh-CN" dirty="0"/>
              <a:t> </a:t>
            </a:r>
            <a:r>
              <a:rPr lang="zh-CN" altLang="en-US" dirty="0"/>
              <a:t>，它可以自动生成具有足够交互性、多样性和合理性的模拟场景。 这些方法为具身 </a:t>
            </a:r>
            <a:r>
              <a:rPr lang="en-US" altLang="zh-CN" dirty="0"/>
              <a:t>AI </a:t>
            </a:r>
            <a:r>
              <a:rPr lang="zh-CN" altLang="en-US" dirty="0"/>
              <a:t>提供了见解</a:t>
            </a:r>
            <a:endParaRPr lang="en-US" dirty="0"/>
          </a:p>
        </p:txBody>
      </p:sp>
    </p:spTree>
    <p:extLst>
      <p:ext uri="{BB962C8B-B14F-4D97-AF65-F5344CB8AC3E}">
        <p14:creationId xmlns:p14="http://schemas.microsoft.com/office/powerpoint/2010/main" val="15881611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7DECE4EA-E252-A45E-69DC-4EEF3EFDA7A6}"/>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56" name="矩形 55">
            <a:hlinkClick r:id="rId29" action="ppaction://hlinksldjump"/>
            <a:extLst>
              <a:ext uri="{FF2B5EF4-FFF2-40B4-BE49-F238E27FC236}">
                <a16:creationId xmlns:a16="http://schemas.microsoft.com/office/drawing/2014/main" id="{A0F0018F-0693-5CE2-5152-4B8F3BEA226B}"/>
              </a:ext>
            </a:extLst>
          </p:cNvPr>
          <p:cNvSpPr/>
          <p:nvPr>
            <p:custDataLst>
              <p:tags r:id="rId3"/>
            </p:custDataLst>
          </p:nvPr>
        </p:nvSpPr>
        <p:spPr>
          <a:xfrm>
            <a:off x="977959" y="4962946"/>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&amp; Future Directions</a:t>
            </a:r>
          </a:p>
        </p:txBody>
      </p:sp>
      <p:sp>
        <p:nvSpPr>
          <p:cNvPr id="55" name="矩形 54">
            <a:hlinkClick r:id="rId29" action="ppaction://hlinksldjump"/>
            <a:extLst>
              <a:ext uri="{FF2B5EF4-FFF2-40B4-BE49-F238E27FC236}">
                <a16:creationId xmlns:a16="http://schemas.microsoft.com/office/drawing/2014/main" id="{6C3EBD7E-5B42-3072-C9A0-55251D39130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4" name="矩形 53">
            <a:hlinkClick r:id="rId30" action="ppaction://hlinksldjump"/>
            <a:extLst>
              <a:ext uri="{FF2B5EF4-FFF2-40B4-BE49-F238E27FC236}">
                <a16:creationId xmlns:a16="http://schemas.microsoft.com/office/drawing/2014/main" id="{07580240-13B9-18C9-2211-DEDAA8CABED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53" name="矩形 52">
            <a:hlinkClick r:id="rId30" action="ppaction://hlinksldjump"/>
            <a:extLst>
              <a:ext uri="{FF2B5EF4-FFF2-40B4-BE49-F238E27FC236}">
                <a16:creationId xmlns:a16="http://schemas.microsoft.com/office/drawing/2014/main" id="{8071D5DB-BE73-B488-E24A-005DFA51E905}"/>
              </a:ext>
            </a:extLst>
          </p:cNvPr>
          <p:cNvSpPr/>
          <p:nvPr>
            <p:custDataLst>
              <p:tags r:id="rId6"/>
            </p:custDataLst>
          </p:nvPr>
        </p:nvSpPr>
        <p:spPr>
          <a:xfrm>
            <a:off x="977959" y="4499335"/>
            <a:ext cx="296395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52" name="矩形 51">
            <a:hlinkClick r:id="rId30" action="ppaction://hlinksldjump"/>
            <a:extLst>
              <a:ext uri="{FF2B5EF4-FFF2-40B4-BE49-F238E27FC236}">
                <a16:creationId xmlns:a16="http://schemas.microsoft.com/office/drawing/2014/main" id="{C35F809B-334D-D2B8-C713-B7A641140230}"/>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51" name="矩形 50">
            <a:hlinkClick r:id="rId31" action="ppaction://hlinksldjump"/>
            <a:extLst>
              <a:ext uri="{FF2B5EF4-FFF2-40B4-BE49-F238E27FC236}">
                <a16:creationId xmlns:a16="http://schemas.microsoft.com/office/drawing/2014/main" id="{D9E39AD5-9943-1EB4-A554-9273970166D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50" name="矩形 49">
            <a:hlinkClick r:id="rId31" action="ppaction://hlinksldjump"/>
            <a:extLst>
              <a:ext uri="{FF2B5EF4-FFF2-40B4-BE49-F238E27FC236}">
                <a16:creationId xmlns:a16="http://schemas.microsoft.com/office/drawing/2014/main" id="{6048D6E5-C13C-ADE1-7D7B-1549F7462310}"/>
              </a:ext>
            </a:extLst>
          </p:cNvPr>
          <p:cNvSpPr/>
          <p:nvPr>
            <p:custDataLst>
              <p:tags r:id="rId9"/>
            </p:custDataLst>
          </p:nvPr>
        </p:nvSpPr>
        <p:spPr>
          <a:xfrm>
            <a:off x="977959" y="403572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49" name="矩形 48">
            <a:hlinkClick r:id="rId31" action="ppaction://hlinksldjump"/>
            <a:extLst>
              <a:ext uri="{FF2B5EF4-FFF2-40B4-BE49-F238E27FC236}">
                <a16:creationId xmlns:a16="http://schemas.microsoft.com/office/drawing/2014/main" id="{B7B1E9D0-07BB-227C-378A-9830116376C8}"/>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8" name="矩形 47">
            <a:hlinkClick r:id="rId32" action="ppaction://hlinksldjump"/>
            <a:extLst>
              <a:ext uri="{FF2B5EF4-FFF2-40B4-BE49-F238E27FC236}">
                <a16:creationId xmlns:a16="http://schemas.microsoft.com/office/drawing/2014/main" id="{FF1AD146-31F0-2BFC-1E05-AD4F328B6272}"/>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47" name="矩形 46">
            <a:hlinkClick r:id="rId32" action="ppaction://hlinksldjump"/>
            <a:extLst>
              <a:ext uri="{FF2B5EF4-FFF2-40B4-BE49-F238E27FC236}">
                <a16:creationId xmlns:a16="http://schemas.microsoft.com/office/drawing/2014/main" id="{526C46F7-5AA5-8E3F-2340-9CE4E26C5615}"/>
              </a:ext>
            </a:extLst>
          </p:cNvPr>
          <p:cNvSpPr/>
          <p:nvPr>
            <p:custDataLst>
              <p:tags r:id="rId12"/>
            </p:custDataLst>
          </p:nvPr>
        </p:nvSpPr>
        <p:spPr>
          <a:xfrm>
            <a:off x="977959" y="357211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46" name="矩形 45">
            <a:hlinkClick r:id="rId32" action="ppaction://hlinksldjump"/>
            <a:extLst>
              <a:ext uri="{FF2B5EF4-FFF2-40B4-BE49-F238E27FC236}">
                <a16:creationId xmlns:a16="http://schemas.microsoft.com/office/drawing/2014/main" id="{C4B6B3CF-8A17-6CB8-E888-9770D7CA4DC4}"/>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5" name="矩形 44">
            <a:extLst>
              <a:ext uri="{FF2B5EF4-FFF2-40B4-BE49-F238E27FC236}">
                <a16:creationId xmlns:a16="http://schemas.microsoft.com/office/drawing/2014/main" id="{3ED0E482-E5DB-AB6E-4F54-44D9B6599778}"/>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4" name="矩形 43">
            <a:hlinkClick r:id="rId33" action="ppaction://hlinksldjump"/>
            <a:extLst>
              <a:ext uri="{FF2B5EF4-FFF2-40B4-BE49-F238E27FC236}">
                <a16:creationId xmlns:a16="http://schemas.microsoft.com/office/drawing/2014/main" id="{E2B940F2-0E69-DA5F-C891-E87078544ECB}"/>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3" name="矩形 42">
            <a:hlinkClick r:id="rId33" action="ppaction://hlinksldjump"/>
            <a:extLst>
              <a:ext uri="{FF2B5EF4-FFF2-40B4-BE49-F238E27FC236}">
                <a16:creationId xmlns:a16="http://schemas.microsoft.com/office/drawing/2014/main" id="{5F43657F-57E1-723D-DFDC-65A87DE75E1D}"/>
              </a:ext>
            </a:extLst>
          </p:cNvPr>
          <p:cNvSpPr/>
          <p:nvPr>
            <p:custDataLst>
              <p:tags r:id="rId16"/>
            </p:custDataLst>
          </p:nvPr>
        </p:nvSpPr>
        <p:spPr>
          <a:xfrm>
            <a:off x="977959" y="310850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42" name="矩形 41">
            <a:hlinkClick r:id="rId33" action="ppaction://hlinksldjump"/>
            <a:extLst>
              <a:ext uri="{FF2B5EF4-FFF2-40B4-BE49-F238E27FC236}">
                <a16:creationId xmlns:a16="http://schemas.microsoft.com/office/drawing/2014/main" id="{9210F6A2-5F21-E8A7-64F3-70B24925C484}"/>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1" name="矩形 40">
            <a:hlinkClick r:id="rId34" action="ppaction://hlinksldjump"/>
            <a:extLst>
              <a:ext uri="{FF2B5EF4-FFF2-40B4-BE49-F238E27FC236}">
                <a16:creationId xmlns:a16="http://schemas.microsoft.com/office/drawing/2014/main" id="{445C597A-5F68-30FB-CF39-5DB3949FD54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40" name="矩形 39">
            <a:hlinkClick r:id="rId34" action="ppaction://hlinksldjump"/>
            <a:extLst>
              <a:ext uri="{FF2B5EF4-FFF2-40B4-BE49-F238E27FC236}">
                <a16:creationId xmlns:a16="http://schemas.microsoft.com/office/drawing/2014/main" id="{AC25F751-1451-CF4F-A148-DF91546FC680}"/>
              </a:ext>
            </a:extLst>
          </p:cNvPr>
          <p:cNvSpPr/>
          <p:nvPr>
            <p:custDataLst>
              <p:tags r:id="rId19"/>
            </p:custDataLst>
          </p:nvPr>
        </p:nvSpPr>
        <p:spPr>
          <a:xfrm>
            <a:off x="977959" y="264489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39" name="矩形 38">
            <a:hlinkClick r:id="rId34" action="ppaction://hlinksldjump"/>
            <a:extLst>
              <a:ext uri="{FF2B5EF4-FFF2-40B4-BE49-F238E27FC236}">
                <a16:creationId xmlns:a16="http://schemas.microsoft.com/office/drawing/2014/main" id="{888A7BC9-F00A-ED2C-18E5-F33CD7B5733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8" name="矩形 37">
            <a:hlinkClick r:id="rId35" action="ppaction://hlinksldjump"/>
            <a:extLst>
              <a:ext uri="{FF2B5EF4-FFF2-40B4-BE49-F238E27FC236}">
                <a16:creationId xmlns:a16="http://schemas.microsoft.com/office/drawing/2014/main" id="{F44B69C2-4F60-9025-630C-4F276914934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37" name="矩形 36">
            <a:hlinkClick r:id="rId35" action="ppaction://hlinksldjump"/>
            <a:extLst>
              <a:ext uri="{FF2B5EF4-FFF2-40B4-BE49-F238E27FC236}">
                <a16:creationId xmlns:a16="http://schemas.microsoft.com/office/drawing/2014/main" id="{9FF0FA02-70C6-5E23-7076-F3426CD90374}"/>
              </a:ext>
            </a:extLst>
          </p:cNvPr>
          <p:cNvSpPr/>
          <p:nvPr>
            <p:custDataLst>
              <p:tags r:id="rId22"/>
            </p:custDataLst>
          </p:nvPr>
        </p:nvSpPr>
        <p:spPr>
          <a:xfrm>
            <a:off x="977959" y="218128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36" name="矩形 35">
            <a:hlinkClick r:id="rId35" action="ppaction://hlinksldjump"/>
            <a:extLst>
              <a:ext uri="{FF2B5EF4-FFF2-40B4-BE49-F238E27FC236}">
                <a16:creationId xmlns:a16="http://schemas.microsoft.com/office/drawing/2014/main" id="{C5270F37-D301-4965-CF71-93DD5573912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351BEEB8-0033-F747-C73C-838919F6517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34" name="矩形 33">
            <a:hlinkClick r:id="rId36" action="ppaction://hlinksldjump"/>
            <a:extLst>
              <a:ext uri="{FF2B5EF4-FFF2-40B4-BE49-F238E27FC236}">
                <a16:creationId xmlns:a16="http://schemas.microsoft.com/office/drawing/2014/main" id="{A9F42B13-D01A-2EA4-0E04-3AFDE141BC22}"/>
              </a:ext>
            </a:extLst>
          </p:cNvPr>
          <p:cNvSpPr/>
          <p:nvPr>
            <p:custDataLst>
              <p:tags r:id="rId25"/>
            </p:custDataLst>
          </p:nvPr>
        </p:nvSpPr>
        <p:spPr>
          <a:xfrm>
            <a:off x="977959" y="171767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7049884C-F0A1-F23F-6D96-6816888C663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F77F3B76-932F-40AE-70C1-D59CE7B6BAAE}"/>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129655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A927385-D706-AFDF-D6FB-395E48F15BEF}"/>
              </a:ext>
            </a:extLst>
          </p:cNvPr>
          <p:cNvGraphicFramePr>
            <a:graphicFrameLocks noChangeAspect="1"/>
          </p:cNvGraphicFramePr>
          <p:nvPr>
            <p:custDataLst>
              <p:tags r:id="rId1"/>
            </p:custDataLst>
            <p:extLst>
              <p:ext uri="{D42A27DB-BD31-4B8C-83A1-F6EECF244321}">
                <p14:modId xmlns:p14="http://schemas.microsoft.com/office/powerpoint/2010/main" val="3220590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63F80CEE-8078-5690-8323-E969B83DE7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7654"/>
            <a:ext cx="12192000" cy="6722692"/>
          </a:xfrm>
          <a:prstGeom prst="rect">
            <a:avLst/>
          </a:prstGeom>
        </p:spPr>
      </p:pic>
    </p:spTree>
    <p:extLst>
      <p:ext uri="{BB962C8B-B14F-4D97-AF65-F5344CB8AC3E}">
        <p14:creationId xmlns:p14="http://schemas.microsoft.com/office/powerpoint/2010/main" val="630620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hlinkClick r:id="rId20" action="ppaction://hlinksldjump"/>
            <a:extLst>
              <a:ext uri="{FF2B5EF4-FFF2-40B4-BE49-F238E27FC236}">
                <a16:creationId xmlns:a16="http://schemas.microsoft.com/office/drawing/2014/main" id="{F1FA4BE0-23C0-73B7-0122-DE3E87699100}"/>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38" name="矩形 37">
            <a:hlinkClick r:id="rId20" action="ppaction://hlinksldjump"/>
            <a:extLst>
              <a:ext uri="{FF2B5EF4-FFF2-40B4-BE49-F238E27FC236}">
                <a16:creationId xmlns:a16="http://schemas.microsoft.com/office/drawing/2014/main" id="{C2F68301-DD94-148C-6D81-5730040F370A}"/>
              </a:ext>
            </a:extLst>
          </p:cNvPr>
          <p:cNvSpPr/>
          <p:nvPr>
            <p:custDataLst>
              <p:tags r:id="rId3"/>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7" name="矩形 36">
            <a:hlinkClick r:id="rId20" action="ppaction://hlinksldjump"/>
            <a:extLst>
              <a:ext uri="{FF2B5EF4-FFF2-40B4-BE49-F238E27FC236}">
                <a16:creationId xmlns:a16="http://schemas.microsoft.com/office/drawing/2014/main" id="{8959E8E9-926D-7DA6-A37E-440DA73311D3}"/>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1" action="ppaction://hlinksldjump"/>
            <a:extLst>
              <a:ext uri="{FF2B5EF4-FFF2-40B4-BE49-F238E27FC236}">
                <a16:creationId xmlns:a16="http://schemas.microsoft.com/office/drawing/2014/main" id="{4E030361-E41D-7A35-F462-9E9E85AB9888}"/>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35" name="矩形 34">
            <a:hlinkClick r:id="rId21" action="ppaction://hlinksldjump"/>
            <a:extLst>
              <a:ext uri="{FF2B5EF4-FFF2-40B4-BE49-F238E27FC236}">
                <a16:creationId xmlns:a16="http://schemas.microsoft.com/office/drawing/2014/main" id="{5F664370-EC1D-7428-401C-D28B5A85C90F}"/>
              </a:ext>
            </a:extLst>
          </p:cNvPr>
          <p:cNvSpPr/>
          <p:nvPr>
            <p:custDataLst>
              <p:tags r:id="rId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34" name="矩形 33">
            <a:hlinkClick r:id="rId21" action="ppaction://hlinksldjump"/>
            <a:extLst>
              <a:ext uri="{FF2B5EF4-FFF2-40B4-BE49-F238E27FC236}">
                <a16:creationId xmlns:a16="http://schemas.microsoft.com/office/drawing/2014/main" id="{E1D8E759-8FFF-3326-D7DB-BDA8E2CADAC7}"/>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2" action="ppaction://hlinksldjump"/>
            <a:extLst>
              <a:ext uri="{FF2B5EF4-FFF2-40B4-BE49-F238E27FC236}">
                <a16:creationId xmlns:a16="http://schemas.microsoft.com/office/drawing/2014/main" id="{2DCC425A-E3FC-C319-118D-C7768C3A5FF0}"/>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32" name="矩形 31">
            <a:hlinkClick r:id="rId22" action="ppaction://hlinksldjump"/>
            <a:extLst>
              <a:ext uri="{FF2B5EF4-FFF2-40B4-BE49-F238E27FC236}">
                <a16:creationId xmlns:a16="http://schemas.microsoft.com/office/drawing/2014/main" id="{E321B00C-B988-7891-F7BA-7E27413967AE}"/>
              </a:ext>
            </a:extLst>
          </p:cNvPr>
          <p:cNvSpPr/>
          <p:nvPr>
            <p:custDataLst>
              <p:tags r:id="rId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31" name="矩形 30">
            <a:hlinkClick r:id="rId22" action="ppaction://hlinksldjump"/>
            <a:extLst>
              <a:ext uri="{FF2B5EF4-FFF2-40B4-BE49-F238E27FC236}">
                <a16:creationId xmlns:a16="http://schemas.microsoft.com/office/drawing/2014/main" id="{0B0DC0AB-256E-DAEF-7651-A7D8BC8D510E}"/>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3" action="ppaction://hlinksldjump"/>
            <a:extLst>
              <a:ext uri="{FF2B5EF4-FFF2-40B4-BE49-F238E27FC236}">
                <a16:creationId xmlns:a16="http://schemas.microsoft.com/office/drawing/2014/main" id="{28377E7E-AC0A-78D0-4360-40DE7AECD7ED}"/>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29" name="矩形 28">
            <a:hlinkClick r:id="rId23" action="ppaction://hlinksldjump"/>
            <a:extLst>
              <a:ext uri="{FF2B5EF4-FFF2-40B4-BE49-F238E27FC236}">
                <a16:creationId xmlns:a16="http://schemas.microsoft.com/office/drawing/2014/main" id="{11EBBA6A-3EEB-6D38-1123-06AAA8130E1D}"/>
              </a:ext>
            </a:extLst>
          </p:cNvPr>
          <p:cNvSpPr/>
          <p:nvPr>
            <p:custDataLst>
              <p:tags r:id="rId1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28" name="矩形 27">
            <a:hlinkClick r:id="rId23" action="ppaction://hlinksldjump"/>
            <a:extLst>
              <a:ext uri="{FF2B5EF4-FFF2-40B4-BE49-F238E27FC236}">
                <a16:creationId xmlns:a16="http://schemas.microsoft.com/office/drawing/2014/main" id="{EC2049A4-1753-DBE8-EB97-BBB31004CAFB}"/>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extLst>
              <a:ext uri="{FF2B5EF4-FFF2-40B4-BE49-F238E27FC236}">
                <a16:creationId xmlns:a16="http://schemas.microsoft.com/office/drawing/2014/main" id="{620A722B-6349-97FF-1C6A-3E787F3FDF61}"/>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FAA36AD6-EB12-5880-6F2F-6282C7B808CA}"/>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25" name="矩形 24">
            <a:hlinkClick r:id="rId24" action="ppaction://hlinksldjump"/>
            <a:extLst>
              <a:ext uri="{FF2B5EF4-FFF2-40B4-BE49-F238E27FC236}">
                <a16:creationId xmlns:a16="http://schemas.microsoft.com/office/drawing/2014/main" id="{2FFE2FEB-F3C1-FEC7-AF9D-D39D9651BFF4}"/>
              </a:ext>
            </a:extLst>
          </p:cNvPr>
          <p:cNvSpPr/>
          <p:nvPr>
            <p:custDataLst>
              <p:tags r:id="rId16"/>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4" name="矩形 23">
            <a:hlinkClick r:id="rId24" action="ppaction://hlinksldjump"/>
            <a:extLst>
              <a:ext uri="{FF2B5EF4-FFF2-40B4-BE49-F238E27FC236}">
                <a16:creationId xmlns:a16="http://schemas.microsoft.com/office/drawing/2014/main" id="{02A7D36B-EE37-4F62-80E9-D53C5EF2EE9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3" name="标题 22">
            <a:extLst>
              <a:ext uri="{FF2B5EF4-FFF2-40B4-BE49-F238E27FC236}">
                <a16:creationId xmlns:a16="http://schemas.microsoft.com/office/drawing/2014/main" id="{7F8B59E2-E5BB-45FC-9666-516759259B82}"/>
              </a:ext>
            </a:extLst>
          </p:cNvPr>
          <p:cNvSpPr>
            <a:spLocks noGrp="1"/>
          </p:cNvSpPr>
          <p:nvPr>
            <p:ph type="title"/>
            <p:custDataLst>
              <p:tags r:id="rId18"/>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44617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BDE0077-3CA2-7849-1DF7-B0942E73371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BDE0077-3CA2-7849-1DF7-B0942E7337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未来视觉感知的“北极星”是以具身为中心的视觉推理和社会智能。 与仅仅识别图像中的物体不同，具有具身感知能力的代理必须在物理世界中移动并与环境互动。 这需要更深入地理解 </a:t>
            </a:r>
            <a:r>
              <a:rPr lang="en-US" altLang="zh-CN" dirty="0"/>
              <a:t>3D </a:t>
            </a:r>
            <a:r>
              <a:rPr lang="zh-CN" altLang="en-US" dirty="0"/>
              <a:t>空间和动态环境。 具身感知需要视觉感知和推理，理解场景中的 </a:t>
            </a:r>
            <a:r>
              <a:rPr lang="en-US" altLang="zh-CN" dirty="0"/>
              <a:t>3D </a:t>
            </a:r>
            <a:r>
              <a:rPr lang="zh-CN" altLang="en-US" dirty="0"/>
              <a:t>关系，并根据视觉信息预测和执行复杂任务</a:t>
            </a:r>
            <a:endParaRPr lang="en-US" dirty="0"/>
          </a:p>
        </p:txBody>
      </p:sp>
    </p:spTree>
    <p:extLst>
      <p:ext uri="{BB962C8B-B14F-4D97-AF65-F5344CB8AC3E}">
        <p14:creationId xmlns:p14="http://schemas.microsoft.com/office/powerpoint/2010/main" val="9275966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C9560747-339F-A084-0CF2-64307AC1DBD8}"/>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62" name="矩形 61">
            <a:hlinkClick r:id="rId32" action="ppaction://hlinksldjump"/>
            <a:extLst>
              <a:ext uri="{FF2B5EF4-FFF2-40B4-BE49-F238E27FC236}">
                <a16:creationId xmlns:a16="http://schemas.microsoft.com/office/drawing/2014/main" id="{251B8939-0640-C625-B794-2300304F03A5}"/>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61" name="矩形 60">
            <a:hlinkClick r:id="rId32" action="ppaction://hlinksldjump"/>
            <a:extLst>
              <a:ext uri="{FF2B5EF4-FFF2-40B4-BE49-F238E27FC236}">
                <a16:creationId xmlns:a16="http://schemas.microsoft.com/office/drawing/2014/main" id="{CF14A229-9892-1585-20A4-E730EA16CAD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0" name="矩形 59">
            <a:hlinkClick r:id="rId33" action="ppaction://hlinksldjump"/>
            <a:extLst>
              <a:ext uri="{FF2B5EF4-FFF2-40B4-BE49-F238E27FC236}">
                <a16:creationId xmlns:a16="http://schemas.microsoft.com/office/drawing/2014/main" id="{5B812AF0-1E53-9AB0-CE7E-6C3CF4B0B1C5}"/>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59" name="矩形 58">
            <a:hlinkClick r:id="rId33" action="ppaction://hlinksldjump"/>
            <a:extLst>
              <a:ext uri="{FF2B5EF4-FFF2-40B4-BE49-F238E27FC236}">
                <a16:creationId xmlns:a16="http://schemas.microsoft.com/office/drawing/2014/main" id="{C0626944-6562-6018-A968-0CFE01FDAF81}"/>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58" name="矩形 57">
            <a:hlinkClick r:id="rId33" action="ppaction://hlinksldjump"/>
            <a:extLst>
              <a:ext uri="{FF2B5EF4-FFF2-40B4-BE49-F238E27FC236}">
                <a16:creationId xmlns:a16="http://schemas.microsoft.com/office/drawing/2014/main" id="{A0C1963B-840E-E7C3-7D64-527AC621E47F}"/>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7" name="矩形 56">
            <a:hlinkClick r:id="rId34" action="ppaction://hlinksldjump"/>
            <a:extLst>
              <a:ext uri="{FF2B5EF4-FFF2-40B4-BE49-F238E27FC236}">
                <a16:creationId xmlns:a16="http://schemas.microsoft.com/office/drawing/2014/main" id="{631A1464-AE0E-B778-0795-10B8A016C5BA}"/>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56" name="矩形 55">
            <a:hlinkClick r:id="rId34" action="ppaction://hlinksldjump"/>
            <a:extLst>
              <a:ext uri="{FF2B5EF4-FFF2-40B4-BE49-F238E27FC236}">
                <a16:creationId xmlns:a16="http://schemas.microsoft.com/office/drawing/2014/main" id="{F3BF9FD8-8FA3-A817-F9D3-6EE0B41B8198}"/>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55" name="矩形 54">
            <a:hlinkClick r:id="rId34" action="ppaction://hlinksldjump"/>
            <a:extLst>
              <a:ext uri="{FF2B5EF4-FFF2-40B4-BE49-F238E27FC236}">
                <a16:creationId xmlns:a16="http://schemas.microsoft.com/office/drawing/2014/main" id="{17641802-B8DA-8DF6-83ED-19216C91410D}"/>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54" name="矩形 53">
            <a:hlinkClick r:id="rId35" action="ppaction://hlinksldjump"/>
            <a:extLst>
              <a:ext uri="{FF2B5EF4-FFF2-40B4-BE49-F238E27FC236}">
                <a16:creationId xmlns:a16="http://schemas.microsoft.com/office/drawing/2014/main" id="{08BAAA16-B8EC-AF58-DFC6-4DC76DE1586D}"/>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53" name="矩形 52">
            <a:hlinkClick r:id="rId35" action="ppaction://hlinksldjump"/>
            <a:extLst>
              <a:ext uri="{FF2B5EF4-FFF2-40B4-BE49-F238E27FC236}">
                <a16:creationId xmlns:a16="http://schemas.microsoft.com/office/drawing/2014/main" id="{CDAAC327-90BF-760A-CFFE-9E011F9CB239}"/>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52" name="矩形 51">
            <a:hlinkClick r:id="rId35" action="ppaction://hlinksldjump"/>
            <a:extLst>
              <a:ext uri="{FF2B5EF4-FFF2-40B4-BE49-F238E27FC236}">
                <a16:creationId xmlns:a16="http://schemas.microsoft.com/office/drawing/2014/main" id="{089764C4-39C2-EE94-5863-EAB8C4E2FB41}"/>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51" name="矩形 50">
            <a:hlinkClick r:id="rId36" action="ppaction://hlinksldjump"/>
            <a:extLst>
              <a:ext uri="{FF2B5EF4-FFF2-40B4-BE49-F238E27FC236}">
                <a16:creationId xmlns:a16="http://schemas.microsoft.com/office/drawing/2014/main" id="{4C22DBB4-8E3D-5269-DFCD-B62E719D5B7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50" name="矩形 49">
            <a:hlinkClick r:id="rId36" action="ppaction://hlinksldjump"/>
            <a:extLst>
              <a:ext uri="{FF2B5EF4-FFF2-40B4-BE49-F238E27FC236}">
                <a16:creationId xmlns:a16="http://schemas.microsoft.com/office/drawing/2014/main" id="{F2AB0F69-98EB-DA83-5880-11258AB900A4}"/>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49" name="矩形 48">
            <a:hlinkClick r:id="rId36" action="ppaction://hlinksldjump"/>
            <a:extLst>
              <a:ext uri="{FF2B5EF4-FFF2-40B4-BE49-F238E27FC236}">
                <a16:creationId xmlns:a16="http://schemas.microsoft.com/office/drawing/2014/main" id="{B7F2D561-19A4-AE8D-F038-1F8B506F9C0F}"/>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48" name="矩形 47">
            <a:hlinkClick r:id="rId37" action="ppaction://hlinksldjump"/>
            <a:extLst>
              <a:ext uri="{FF2B5EF4-FFF2-40B4-BE49-F238E27FC236}">
                <a16:creationId xmlns:a16="http://schemas.microsoft.com/office/drawing/2014/main" id="{426C217A-AE7B-5C5A-F53A-616185888A0B}"/>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47" name="矩形 46">
            <a:hlinkClick r:id="rId37" action="ppaction://hlinksldjump"/>
            <a:extLst>
              <a:ext uri="{FF2B5EF4-FFF2-40B4-BE49-F238E27FC236}">
                <a16:creationId xmlns:a16="http://schemas.microsoft.com/office/drawing/2014/main" id="{ACFA3D3F-0C7B-E4EE-F3AD-4A95F50F2F56}"/>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46" name="矩形 45">
            <a:hlinkClick r:id="rId37" action="ppaction://hlinksldjump"/>
            <a:extLst>
              <a:ext uri="{FF2B5EF4-FFF2-40B4-BE49-F238E27FC236}">
                <a16:creationId xmlns:a16="http://schemas.microsoft.com/office/drawing/2014/main" id="{13CA8A36-2B45-D1DA-43C2-90BC81F6F886}"/>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45" name="矩形 44">
            <a:hlinkClick r:id="rId38" action="ppaction://hlinksldjump"/>
            <a:extLst>
              <a:ext uri="{FF2B5EF4-FFF2-40B4-BE49-F238E27FC236}">
                <a16:creationId xmlns:a16="http://schemas.microsoft.com/office/drawing/2014/main" id="{CDB152BB-BE82-F4F6-A9A8-C82F85EA3429}"/>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44" name="矩形 43">
            <a:hlinkClick r:id="rId38" action="ppaction://hlinksldjump"/>
            <a:extLst>
              <a:ext uri="{FF2B5EF4-FFF2-40B4-BE49-F238E27FC236}">
                <a16:creationId xmlns:a16="http://schemas.microsoft.com/office/drawing/2014/main" id="{282066FD-00CA-7FEC-E7DD-61A437DE2B0A}"/>
              </a:ext>
            </a:extLst>
          </p:cNvPr>
          <p:cNvSpPr/>
          <p:nvPr>
            <p:custDataLst>
              <p:tags r:id="rId21"/>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3" name="矩形 42">
            <a:hlinkClick r:id="rId38" action="ppaction://hlinksldjump"/>
            <a:extLst>
              <a:ext uri="{FF2B5EF4-FFF2-40B4-BE49-F238E27FC236}">
                <a16:creationId xmlns:a16="http://schemas.microsoft.com/office/drawing/2014/main" id="{85BBE340-3CC6-29F9-704E-EFD3BFB9EE7C}"/>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42" name="矩形 41">
            <a:extLst>
              <a:ext uri="{FF2B5EF4-FFF2-40B4-BE49-F238E27FC236}">
                <a16:creationId xmlns:a16="http://schemas.microsoft.com/office/drawing/2014/main" id="{066E8BD9-79B2-29AF-EC35-277D26B6427B}"/>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1" name="矩形 40">
            <a:hlinkClick r:id="rId39" action="ppaction://hlinksldjump"/>
            <a:extLst>
              <a:ext uri="{FF2B5EF4-FFF2-40B4-BE49-F238E27FC236}">
                <a16:creationId xmlns:a16="http://schemas.microsoft.com/office/drawing/2014/main" id="{0F890A2D-FB1F-676B-364B-7C1455C393E6}"/>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40" name="矩形 39">
            <a:hlinkClick r:id="rId39" action="ppaction://hlinksldjump"/>
            <a:extLst>
              <a:ext uri="{FF2B5EF4-FFF2-40B4-BE49-F238E27FC236}">
                <a16:creationId xmlns:a16="http://schemas.microsoft.com/office/drawing/2014/main" id="{F005265C-1761-9D5B-8B66-71C88FCFAE7D}"/>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39" name="矩形 38">
            <a:hlinkClick r:id="rId39" action="ppaction://hlinksldjump"/>
            <a:extLst>
              <a:ext uri="{FF2B5EF4-FFF2-40B4-BE49-F238E27FC236}">
                <a16:creationId xmlns:a16="http://schemas.microsoft.com/office/drawing/2014/main" id="{30C37823-F178-4528-8B46-E18D76397C81}"/>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A1371E59-B6DD-DD26-673A-D440FF953DA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7" name="矩形 36">
            <a:hlinkClick r:id="rId40" action="ppaction://hlinksldjump"/>
            <a:extLst>
              <a:ext uri="{FF2B5EF4-FFF2-40B4-BE49-F238E27FC236}">
                <a16:creationId xmlns:a16="http://schemas.microsoft.com/office/drawing/2014/main" id="{6977EB81-9DF8-DC05-57DC-F0A35D0A2D64}"/>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B3A01BCE-5091-C4DB-7AD6-68C20B19933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FE70AC8E-B878-5C7E-27F7-828E236E8A7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318490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7B6AD45-82D2-7A2D-828C-B075B6F80A0B}"/>
              </a:ext>
            </a:extLst>
          </p:cNvPr>
          <p:cNvGraphicFramePr>
            <a:graphicFrameLocks noChangeAspect="1"/>
          </p:cNvGraphicFramePr>
          <p:nvPr>
            <p:custDataLst>
              <p:tags r:id="rId1"/>
            </p:custDataLst>
            <p:extLst>
              <p:ext uri="{D42A27DB-BD31-4B8C-83A1-F6EECF244321}">
                <p14:modId xmlns:p14="http://schemas.microsoft.com/office/powerpoint/2010/main" val="3666472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200" y="171397"/>
            <a:ext cx="10515600" cy="1325563"/>
          </a:xfrm>
        </p:spPr>
        <p:txBody>
          <a:bodyPr vert="horz"/>
          <a:lstStyle/>
          <a:p>
            <a:r>
              <a:rPr lang="en-US" altLang="zh-CN" sz="4400" b="1" dirty="0">
                <a:solidFill>
                  <a:schemeClr val="tx1"/>
                </a:solidFill>
              </a:rPr>
              <a:t>Introduction</a:t>
            </a:r>
            <a:endParaRPr lang="en-US" dirty="0"/>
          </a:p>
        </p:txBody>
      </p:sp>
      <p:pic>
        <p:nvPicPr>
          <p:cNvPr id="9" name="图片 8">
            <a:extLst>
              <a:ext uri="{FF2B5EF4-FFF2-40B4-BE49-F238E27FC236}">
                <a16:creationId xmlns:a16="http://schemas.microsoft.com/office/drawing/2014/main" id="{096E296C-B1EE-6DF8-ACDA-8AF71F06E69C}"/>
              </a:ext>
            </a:extLst>
          </p:cNvPr>
          <p:cNvPicPr>
            <a:picLocks noChangeAspect="1"/>
          </p:cNvPicPr>
          <p:nvPr/>
        </p:nvPicPr>
        <p:blipFill>
          <a:blip r:embed="rId5"/>
          <a:stretch>
            <a:fillRect/>
          </a:stretch>
        </p:blipFill>
        <p:spPr>
          <a:xfrm>
            <a:off x="838200" y="1492562"/>
            <a:ext cx="5864127" cy="3389832"/>
          </a:xfrm>
          <a:prstGeom prst="rect">
            <a:avLst/>
          </a:prstGeom>
        </p:spPr>
      </p:pic>
      <p:sp>
        <p:nvSpPr>
          <p:cNvPr id="10" name="文本框 9">
            <a:extLst>
              <a:ext uri="{FF2B5EF4-FFF2-40B4-BE49-F238E27FC236}">
                <a16:creationId xmlns:a16="http://schemas.microsoft.com/office/drawing/2014/main" id="{7BFC14D6-0BF3-BF4A-20D1-7EF3684E7B65}"/>
              </a:ext>
            </a:extLst>
          </p:cNvPr>
          <p:cNvSpPr txBox="1"/>
          <p:nvPr/>
        </p:nvSpPr>
        <p:spPr>
          <a:xfrm>
            <a:off x="6848913" y="1617911"/>
            <a:ext cx="4753061" cy="3264483"/>
          </a:xfrm>
          <a:prstGeom prst="rect">
            <a:avLst/>
          </a:prstGeom>
          <a:noFill/>
        </p:spPr>
        <p:txBody>
          <a:bodyPr wrap="square" rtlCol="0">
            <a:spAutoFit/>
          </a:bodyPr>
          <a:lstStyle/>
          <a:p>
            <a:pPr marL="228600" indent="-228600">
              <a:lnSpc>
                <a:spcPct val="90000"/>
              </a:lnSpc>
              <a:spcBef>
                <a:spcPts val="1000"/>
              </a:spcBef>
              <a:buFont typeface="Wingdings" panose="05000000000000000000" pitchFamily="2" charset="2"/>
              <a:buChar char="Ø"/>
            </a:pPr>
            <a:r>
              <a:rPr lang="en-US" altLang="zh-CN" sz="2400" dirty="0"/>
              <a:t>Google </a:t>
            </a:r>
            <a:r>
              <a:rPr lang="zh-CN" altLang="en-US" sz="2400" dirty="0"/>
              <a:t>学术搜索结果，主题为具身 </a:t>
            </a:r>
            <a:r>
              <a:rPr lang="en-US" altLang="zh-CN" sz="2400" dirty="0"/>
              <a:t>AI</a:t>
            </a:r>
            <a:r>
              <a:rPr lang="zh-CN" altLang="en-US" sz="2400" dirty="0"/>
              <a:t>； </a:t>
            </a:r>
            <a:endParaRPr lang="en-US" altLang="zh-CN" sz="2400" dirty="0"/>
          </a:p>
          <a:p>
            <a:pPr marL="228600" indent="-228600">
              <a:lnSpc>
                <a:spcPct val="90000"/>
              </a:lnSpc>
              <a:spcBef>
                <a:spcPts val="1000"/>
              </a:spcBef>
              <a:buFont typeface="Wingdings" panose="05000000000000000000" pitchFamily="2" charset="2"/>
              <a:buChar char="Ø"/>
            </a:pPr>
            <a:endParaRPr lang="en-US" altLang="zh-CN" sz="2400" dirty="0"/>
          </a:p>
          <a:p>
            <a:pPr marL="228600" indent="-228600">
              <a:lnSpc>
                <a:spcPct val="90000"/>
              </a:lnSpc>
              <a:spcBef>
                <a:spcPts val="1000"/>
              </a:spcBef>
              <a:buFont typeface="Wingdings" panose="05000000000000000000" pitchFamily="2" charset="2"/>
              <a:buChar char="Ø"/>
            </a:pPr>
            <a:r>
              <a:rPr lang="zh-CN" altLang="en-US" sz="2400" dirty="0"/>
              <a:t>纵轴和横轴分别表示出版物数量和年份；</a:t>
            </a:r>
            <a:endParaRPr lang="en-US" altLang="zh-CN" sz="2400" dirty="0"/>
          </a:p>
          <a:p>
            <a:pPr marL="228600" indent="-228600">
              <a:lnSpc>
                <a:spcPct val="90000"/>
              </a:lnSpc>
              <a:spcBef>
                <a:spcPts val="1000"/>
              </a:spcBef>
              <a:buFont typeface="Wingdings" panose="05000000000000000000" pitchFamily="2" charset="2"/>
              <a:buChar char="Ø"/>
            </a:pPr>
            <a:endParaRPr lang="en-US" altLang="zh-CN" sz="2400" dirty="0"/>
          </a:p>
          <a:p>
            <a:pPr marL="228600" indent="-228600">
              <a:lnSpc>
                <a:spcPct val="90000"/>
              </a:lnSpc>
              <a:spcBef>
                <a:spcPts val="1000"/>
              </a:spcBef>
              <a:buFont typeface="Wingdings" panose="05000000000000000000" pitchFamily="2" charset="2"/>
              <a:buChar char="Ø"/>
            </a:pPr>
            <a:r>
              <a:rPr lang="zh-CN" altLang="en-US" sz="2400" dirty="0"/>
              <a:t>自 </a:t>
            </a:r>
            <a:r>
              <a:rPr lang="en-US" altLang="zh-CN" sz="2400" dirty="0"/>
              <a:t>2023 </a:t>
            </a:r>
            <a:r>
              <a:rPr lang="zh-CN" altLang="en-US" sz="2400" dirty="0"/>
              <a:t>年 </a:t>
            </a:r>
            <a:r>
              <a:rPr lang="en-US" altLang="zh-CN" sz="2400" dirty="0"/>
              <a:t>MLM </a:t>
            </a:r>
            <a:r>
              <a:rPr lang="zh-CN" altLang="en-US" sz="2400" dirty="0"/>
              <a:t>取得突破以来，出版物呈指数级增长</a:t>
            </a:r>
            <a:endParaRPr lang="en-US" sz="2400" dirty="0"/>
          </a:p>
        </p:txBody>
      </p:sp>
      <p:pic>
        <p:nvPicPr>
          <p:cNvPr id="11" name="图片 10">
            <a:extLst>
              <a:ext uri="{FF2B5EF4-FFF2-40B4-BE49-F238E27FC236}">
                <a16:creationId xmlns:a16="http://schemas.microsoft.com/office/drawing/2014/main" id="{BFC0C2F1-AFF6-B2B1-3D42-DEF95A48D99B}"/>
              </a:ext>
            </a:extLst>
          </p:cNvPr>
          <p:cNvPicPr>
            <a:picLocks noChangeAspect="1"/>
          </p:cNvPicPr>
          <p:nvPr/>
        </p:nvPicPr>
        <p:blipFill>
          <a:blip r:embed="rId6"/>
          <a:stretch>
            <a:fillRect/>
          </a:stretch>
        </p:blipFill>
        <p:spPr>
          <a:xfrm>
            <a:off x="0" y="5543034"/>
            <a:ext cx="12192000" cy="949841"/>
          </a:xfrm>
          <a:prstGeom prst="rect">
            <a:avLst/>
          </a:prstGeom>
        </p:spPr>
      </p:pic>
      <p:cxnSp>
        <p:nvCxnSpPr>
          <p:cNvPr id="13" name="直接连接符 12">
            <a:extLst>
              <a:ext uri="{FF2B5EF4-FFF2-40B4-BE49-F238E27FC236}">
                <a16:creationId xmlns:a16="http://schemas.microsoft.com/office/drawing/2014/main" id="{0DD4E27B-97C4-0A7E-1341-77CB29951D01}"/>
              </a:ext>
            </a:extLst>
          </p:cNvPr>
          <p:cNvCxnSpPr/>
          <p:nvPr/>
        </p:nvCxnSpPr>
        <p:spPr>
          <a:xfrm>
            <a:off x="0" y="5234730"/>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27417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688218-4E93-4685-FEC4-406E3CA124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99688218-4E93-4685-FEC4-406E3CA124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 文本, 聊天或短信&#10;&#10;描述已自动生成">
            <a:extLst>
              <a:ext uri="{FF2B5EF4-FFF2-40B4-BE49-F238E27FC236}">
                <a16:creationId xmlns:a16="http://schemas.microsoft.com/office/drawing/2014/main" id="{ED2EBE0D-7548-4D53-54BF-5BA994B79E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93651"/>
            <a:ext cx="12192000" cy="5670697"/>
          </a:xfrm>
          <a:prstGeom prst="rect">
            <a:avLst/>
          </a:prstGeom>
        </p:spPr>
      </p:pic>
    </p:spTree>
    <p:extLst>
      <p:ext uri="{BB962C8B-B14F-4D97-AF65-F5344CB8AC3E}">
        <p14:creationId xmlns:p14="http://schemas.microsoft.com/office/powerpoint/2010/main" val="575929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A5408390-56DD-7BA4-7B27-D8091E91423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62" name="矩形 61">
            <a:hlinkClick r:id="rId32" action="ppaction://hlinksldjump"/>
            <a:extLst>
              <a:ext uri="{FF2B5EF4-FFF2-40B4-BE49-F238E27FC236}">
                <a16:creationId xmlns:a16="http://schemas.microsoft.com/office/drawing/2014/main" id="{CA83E4F0-CE0A-A5AD-3391-85959B1E0062}"/>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61" name="矩形 60">
            <a:hlinkClick r:id="rId32" action="ppaction://hlinksldjump"/>
            <a:extLst>
              <a:ext uri="{FF2B5EF4-FFF2-40B4-BE49-F238E27FC236}">
                <a16:creationId xmlns:a16="http://schemas.microsoft.com/office/drawing/2014/main" id="{A72EF9AB-6C21-6388-0ECB-84748F32383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0" name="矩形 59">
            <a:hlinkClick r:id="rId33" action="ppaction://hlinksldjump"/>
            <a:extLst>
              <a:ext uri="{FF2B5EF4-FFF2-40B4-BE49-F238E27FC236}">
                <a16:creationId xmlns:a16="http://schemas.microsoft.com/office/drawing/2014/main" id="{6A182849-D073-8C5C-F1A4-CB90C84D8292}"/>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59" name="矩形 58">
            <a:hlinkClick r:id="rId33" action="ppaction://hlinksldjump"/>
            <a:extLst>
              <a:ext uri="{FF2B5EF4-FFF2-40B4-BE49-F238E27FC236}">
                <a16:creationId xmlns:a16="http://schemas.microsoft.com/office/drawing/2014/main" id="{11F8EDF4-E52C-7DB1-409C-598AE4174422}"/>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58" name="矩形 57">
            <a:hlinkClick r:id="rId33" action="ppaction://hlinksldjump"/>
            <a:extLst>
              <a:ext uri="{FF2B5EF4-FFF2-40B4-BE49-F238E27FC236}">
                <a16:creationId xmlns:a16="http://schemas.microsoft.com/office/drawing/2014/main" id="{985B426A-F8C2-9A4E-13F3-ADB7EC2B7C0B}"/>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7" name="矩形 56">
            <a:hlinkClick r:id="rId34" action="ppaction://hlinksldjump"/>
            <a:extLst>
              <a:ext uri="{FF2B5EF4-FFF2-40B4-BE49-F238E27FC236}">
                <a16:creationId xmlns:a16="http://schemas.microsoft.com/office/drawing/2014/main" id="{35665A1B-8AF8-D7D2-7476-7989779C7DE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56" name="矩形 55">
            <a:hlinkClick r:id="rId34" action="ppaction://hlinksldjump"/>
            <a:extLst>
              <a:ext uri="{FF2B5EF4-FFF2-40B4-BE49-F238E27FC236}">
                <a16:creationId xmlns:a16="http://schemas.microsoft.com/office/drawing/2014/main" id="{0CB4C5A6-B51B-9F10-898E-9FFF3E6B830E}"/>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55" name="矩形 54">
            <a:hlinkClick r:id="rId34" action="ppaction://hlinksldjump"/>
            <a:extLst>
              <a:ext uri="{FF2B5EF4-FFF2-40B4-BE49-F238E27FC236}">
                <a16:creationId xmlns:a16="http://schemas.microsoft.com/office/drawing/2014/main" id="{624FE956-ED2F-BEDA-007F-E794C9B5C24B}"/>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54" name="矩形 53">
            <a:hlinkClick r:id="rId35" action="ppaction://hlinksldjump"/>
            <a:extLst>
              <a:ext uri="{FF2B5EF4-FFF2-40B4-BE49-F238E27FC236}">
                <a16:creationId xmlns:a16="http://schemas.microsoft.com/office/drawing/2014/main" id="{E48A292A-EA9A-1333-A4E6-D56328F09DC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53" name="矩形 52">
            <a:hlinkClick r:id="rId35" action="ppaction://hlinksldjump"/>
            <a:extLst>
              <a:ext uri="{FF2B5EF4-FFF2-40B4-BE49-F238E27FC236}">
                <a16:creationId xmlns:a16="http://schemas.microsoft.com/office/drawing/2014/main" id="{C55B56CE-7890-33C2-4264-CF6448ACE163}"/>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52" name="矩形 51">
            <a:hlinkClick r:id="rId35" action="ppaction://hlinksldjump"/>
            <a:extLst>
              <a:ext uri="{FF2B5EF4-FFF2-40B4-BE49-F238E27FC236}">
                <a16:creationId xmlns:a16="http://schemas.microsoft.com/office/drawing/2014/main" id="{7A833D75-97DD-AF7D-F7D2-D8C2EB14A323}"/>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51" name="矩形 50">
            <a:hlinkClick r:id="rId36" action="ppaction://hlinksldjump"/>
            <a:extLst>
              <a:ext uri="{FF2B5EF4-FFF2-40B4-BE49-F238E27FC236}">
                <a16:creationId xmlns:a16="http://schemas.microsoft.com/office/drawing/2014/main" id="{5EE1CBB6-639D-96E1-D45C-BDE73F47CE66}"/>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50" name="矩形 49">
            <a:hlinkClick r:id="rId36" action="ppaction://hlinksldjump"/>
            <a:extLst>
              <a:ext uri="{FF2B5EF4-FFF2-40B4-BE49-F238E27FC236}">
                <a16:creationId xmlns:a16="http://schemas.microsoft.com/office/drawing/2014/main" id="{D14B6E93-30C0-A1F4-D9EC-4CC7F7906E9C}"/>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49" name="矩形 48">
            <a:hlinkClick r:id="rId36" action="ppaction://hlinksldjump"/>
            <a:extLst>
              <a:ext uri="{FF2B5EF4-FFF2-40B4-BE49-F238E27FC236}">
                <a16:creationId xmlns:a16="http://schemas.microsoft.com/office/drawing/2014/main" id="{31F12657-95C6-8F56-1B49-148687218605}"/>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48" name="矩形 47">
            <a:hlinkClick r:id="rId37" action="ppaction://hlinksldjump"/>
            <a:extLst>
              <a:ext uri="{FF2B5EF4-FFF2-40B4-BE49-F238E27FC236}">
                <a16:creationId xmlns:a16="http://schemas.microsoft.com/office/drawing/2014/main" id="{EE1E66F2-4C2E-725F-28FE-7D786C3785C1}"/>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47" name="矩形 46">
            <a:hlinkClick r:id="rId37" action="ppaction://hlinksldjump"/>
            <a:extLst>
              <a:ext uri="{FF2B5EF4-FFF2-40B4-BE49-F238E27FC236}">
                <a16:creationId xmlns:a16="http://schemas.microsoft.com/office/drawing/2014/main" id="{E9FD8CD7-F94F-72C7-8DEB-68C67C594F17}"/>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46" name="矩形 45">
            <a:hlinkClick r:id="rId37" action="ppaction://hlinksldjump"/>
            <a:extLst>
              <a:ext uri="{FF2B5EF4-FFF2-40B4-BE49-F238E27FC236}">
                <a16:creationId xmlns:a16="http://schemas.microsoft.com/office/drawing/2014/main" id="{8E87343D-3477-F9B3-5CE4-D3677132B612}"/>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45" name="矩形 44">
            <a:extLst>
              <a:ext uri="{FF2B5EF4-FFF2-40B4-BE49-F238E27FC236}">
                <a16:creationId xmlns:a16="http://schemas.microsoft.com/office/drawing/2014/main" id="{57EF94CD-5743-8251-1AAE-5BB8AA3B2FE3}"/>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4" name="矩形 43">
            <a:hlinkClick r:id="rId38" action="ppaction://hlinksldjump"/>
            <a:extLst>
              <a:ext uri="{FF2B5EF4-FFF2-40B4-BE49-F238E27FC236}">
                <a16:creationId xmlns:a16="http://schemas.microsoft.com/office/drawing/2014/main" id="{652DC642-AF87-D5E8-C60B-35125352F83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43" name="矩形 42">
            <a:hlinkClick r:id="rId38" action="ppaction://hlinksldjump"/>
            <a:extLst>
              <a:ext uri="{FF2B5EF4-FFF2-40B4-BE49-F238E27FC236}">
                <a16:creationId xmlns:a16="http://schemas.microsoft.com/office/drawing/2014/main" id="{592B8746-1FB6-8307-3170-EBB4B1F45F8E}"/>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2" name="矩形 41">
            <a:hlinkClick r:id="rId38" action="ppaction://hlinksldjump"/>
            <a:extLst>
              <a:ext uri="{FF2B5EF4-FFF2-40B4-BE49-F238E27FC236}">
                <a16:creationId xmlns:a16="http://schemas.microsoft.com/office/drawing/2014/main" id="{A3D3D2BF-43F6-5184-059B-B46DFE228428}"/>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41" name="矩形 40">
            <a:hlinkClick r:id="rId39" action="ppaction://hlinksldjump"/>
            <a:extLst>
              <a:ext uri="{FF2B5EF4-FFF2-40B4-BE49-F238E27FC236}">
                <a16:creationId xmlns:a16="http://schemas.microsoft.com/office/drawing/2014/main" id="{7EFE223D-BE63-E816-AC9D-A75F6E6C4770}"/>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40" name="矩形 39">
            <a:hlinkClick r:id="rId39" action="ppaction://hlinksldjump"/>
            <a:extLst>
              <a:ext uri="{FF2B5EF4-FFF2-40B4-BE49-F238E27FC236}">
                <a16:creationId xmlns:a16="http://schemas.microsoft.com/office/drawing/2014/main" id="{D8049E91-8E0F-6C2A-40AB-A11BC0F61FB1}"/>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39" name="矩形 38">
            <a:hlinkClick r:id="rId39" action="ppaction://hlinksldjump"/>
            <a:extLst>
              <a:ext uri="{FF2B5EF4-FFF2-40B4-BE49-F238E27FC236}">
                <a16:creationId xmlns:a16="http://schemas.microsoft.com/office/drawing/2014/main" id="{D9AB14A3-0259-2DFD-6A6F-611E700FC73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E29FEDBE-C20E-6835-B3E4-2841CBD8DE9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7" name="矩形 36">
            <a:hlinkClick r:id="rId40" action="ppaction://hlinksldjump"/>
            <a:extLst>
              <a:ext uri="{FF2B5EF4-FFF2-40B4-BE49-F238E27FC236}">
                <a16:creationId xmlns:a16="http://schemas.microsoft.com/office/drawing/2014/main" id="{66CD0C76-C657-7B84-49E5-363C6D878F85}"/>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2C2A9DF4-0F1C-DFF0-F84C-AEB474EFFCC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F8DED138-FC6E-716B-517E-3A6B27C43FE3}"/>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637285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228FB23-3D9F-2C6A-E925-E252FFE7C6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228FB23-3D9F-2C6A-E925-E252FFE7C6C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365650" y="1413215"/>
            <a:ext cx="3805270" cy="1800444"/>
          </a:xfrm>
        </p:spPr>
        <p:txBody>
          <a:bodyPr>
            <a:normAutofit/>
          </a:bodyPr>
          <a:lstStyle/>
          <a:p>
            <a:r>
              <a:rPr lang="zh-CN" altLang="en-US" sz="1800" dirty="0"/>
              <a:t>主动视觉感知的示意图</a:t>
            </a:r>
          </a:p>
          <a:p>
            <a:r>
              <a:rPr lang="zh-CN" altLang="en-US" sz="1800" dirty="0"/>
              <a:t>视觉 </a:t>
            </a:r>
            <a:r>
              <a:rPr lang="en-US" altLang="zh-CN" sz="1800" dirty="0"/>
              <a:t>SLAM </a:t>
            </a:r>
            <a:r>
              <a:rPr lang="zh-CN" altLang="en-US" sz="1800" dirty="0"/>
              <a:t>和 </a:t>
            </a:r>
            <a:r>
              <a:rPr lang="en-US" altLang="zh-CN" sz="1800" dirty="0"/>
              <a:t>3D </a:t>
            </a:r>
            <a:r>
              <a:rPr lang="zh-CN" altLang="en-US" sz="1800" dirty="0"/>
              <a:t>场景理解为被动视觉感知提供了基础，而主动探索可以为被动感知系统提供主动性。 这三个元素相互补充，对主动视觉感知系统至关重要</a:t>
            </a:r>
            <a:endParaRPr lang="en-US" sz="1800" dirty="0"/>
          </a:p>
        </p:txBody>
      </p:sp>
      <p:pic>
        <p:nvPicPr>
          <p:cNvPr id="6" name="图片 5">
            <a:extLst>
              <a:ext uri="{FF2B5EF4-FFF2-40B4-BE49-F238E27FC236}">
                <a16:creationId xmlns:a16="http://schemas.microsoft.com/office/drawing/2014/main" id="{E54C9A07-2BDB-738D-FC04-C36AEF2658AC}"/>
              </a:ext>
            </a:extLst>
          </p:cNvPr>
          <p:cNvPicPr>
            <a:picLocks noChangeAspect="1"/>
          </p:cNvPicPr>
          <p:nvPr/>
        </p:nvPicPr>
        <p:blipFill>
          <a:blip r:embed="rId5"/>
          <a:stretch>
            <a:fillRect/>
          </a:stretch>
        </p:blipFill>
        <p:spPr>
          <a:xfrm>
            <a:off x="258381" y="1413215"/>
            <a:ext cx="5503390" cy="2767144"/>
          </a:xfrm>
          <a:prstGeom prst="rect">
            <a:avLst/>
          </a:prstGeom>
        </p:spPr>
      </p:pic>
    </p:spTree>
    <p:extLst>
      <p:ext uri="{BB962C8B-B14F-4D97-AF65-F5344CB8AC3E}">
        <p14:creationId xmlns:p14="http://schemas.microsoft.com/office/powerpoint/2010/main" val="3094401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6551F5-F7BD-D97E-540C-48C9F9C542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06551F5-F7BD-D97E-540C-48C9F9C542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3332809"/>
            <a:ext cx="10515600" cy="659021"/>
          </a:xfrm>
        </p:spPr>
        <p:txBody>
          <a:bodyPr/>
          <a:lstStyle/>
          <a:p>
            <a:r>
              <a:rPr lang="zh-CN" altLang="en-US" dirty="0"/>
              <a:t>主动视觉感知方法的比较</a:t>
            </a:r>
            <a:endParaRPr lang="en-US" dirty="0"/>
          </a:p>
        </p:txBody>
      </p:sp>
      <p:pic>
        <p:nvPicPr>
          <p:cNvPr id="8" name="图片 7">
            <a:extLst>
              <a:ext uri="{FF2B5EF4-FFF2-40B4-BE49-F238E27FC236}">
                <a16:creationId xmlns:a16="http://schemas.microsoft.com/office/drawing/2014/main" id="{1C630F87-53DB-A9E0-7DEC-FC00901C2554}"/>
              </a:ext>
            </a:extLst>
          </p:cNvPr>
          <p:cNvPicPr>
            <a:picLocks noChangeAspect="1"/>
          </p:cNvPicPr>
          <p:nvPr/>
        </p:nvPicPr>
        <p:blipFill>
          <a:blip r:embed="rId5"/>
          <a:stretch>
            <a:fillRect/>
          </a:stretch>
        </p:blipFill>
        <p:spPr>
          <a:xfrm>
            <a:off x="0" y="4419582"/>
            <a:ext cx="12192000" cy="2215627"/>
          </a:xfrm>
          <a:prstGeom prst="rect">
            <a:avLst/>
          </a:prstGeom>
        </p:spPr>
      </p:pic>
      <p:sp>
        <p:nvSpPr>
          <p:cNvPr id="5" name="内容占位符 2">
            <a:extLst>
              <a:ext uri="{FF2B5EF4-FFF2-40B4-BE49-F238E27FC236}">
                <a16:creationId xmlns:a16="http://schemas.microsoft.com/office/drawing/2014/main" id="{EDAE2222-374C-0A57-6887-594D2303242C}"/>
              </a:ext>
            </a:extLst>
          </p:cNvPr>
          <p:cNvSpPr txBox="1">
            <a:spLocks/>
          </p:cNvSpPr>
          <p:nvPr/>
        </p:nvSpPr>
        <p:spPr>
          <a:xfrm>
            <a:off x="838200" y="1852727"/>
            <a:ext cx="10515600" cy="11931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主动视觉感知系统需要基本能力，如状态估计、场景感知和环境探索。 这些能力已在视觉同步定位与地图构建 </a:t>
            </a:r>
            <a:r>
              <a:rPr lang="en-US" altLang="zh-CN" sz="2000" dirty="0"/>
              <a:t>(</a:t>
            </a:r>
            <a:r>
              <a:rPr lang="en-US" altLang="zh-CN" sz="2000" dirty="0" err="1"/>
              <a:t>vSLAM</a:t>
            </a:r>
            <a:r>
              <a:rPr lang="en-US" altLang="zh-CN" sz="2000" dirty="0"/>
              <a:t>)</a:t>
            </a:r>
            <a:r>
              <a:rPr lang="zh-CN" altLang="en-US" sz="2000" dirty="0"/>
              <a:t>、</a:t>
            </a:r>
            <a:r>
              <a:rPr lang="en-US" altLang="zh-CN" sz="2000" dirty="0"/>
              <a:t>3D </a:t>
            </a:r>
            <a:r>
              <a:rPr lang="zh-CN" altLang="en-US" sz="2000" dirty="0"/>
              <a:t>场景理解和主动探索领域得到广泛研究。 这些研究领域有助于开发强大的主动视觉感知系统，促进在复杂、动态环境中改进环境交互和导航</a:t>
            </a:r>
            <a:endParaRPr lang="en-US" sz="2000" dirty="0"/>
          </a:p>
        </p:txBody>
      </p:sp>
    </p:spTree>
    <p:extLst>
      <p:ext uri="{BB962C8B-B14F-4D97-AF65-F5344CB8AC3E}">
        <p14:creationId xmlns:p14="http://schemas.microsoft.com/office/powerpoint/2010/main" val="14396215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9B07B4C9-6385-051C-C3E4-9BADCDAE764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62" name="矩形 61">
            <a:hlinkClick r:id="rId32" action="ppaction://hlinksldjump"/>
            <a:extLst>
              <a:ext uri="{FF2B5EF4-FFF2-40B4-BE49-F238E27FC236}">
                <a16:creationId xmlns:a16="http://schemas.microsoft.com/office/drawing/2014/main" id="{6B263165-1731-C4D6-6C11-9F69C1207765}"/>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61" name="矩形 60">
            <a:hlinkClick r:id="rId32" action="ppaction://hlinksldjump"/>
            <a:extLst>
              <a:ext uri="{FF2B5EF4-FFF2-40B4-BE49-F238E27FC236}">
                <a16:creationId xmlns:a16="http://schemas.microsoft.com/office/drawing/2014/main" id="{61759775-86C2-3267-5AF2-6C775889CDA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0" name="矩形 59">
            <a:hlinkClick r:id="rId33" action="ppaction://hlinksldjump"/>
            <a:extLst>
              <a:ext uri="{FF2B5EF4-FFF2-40B4-BE49-F238E27FC236}">
                <a16:creationId xmlns:a16="http://schemas.microsoft.com/office/drawing/2014/main" id="{552B6DAD-5806-AC57-5773-588B769F8DE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59" name="矩形 58">
            <a:hlinkClick r:id="rId33" action="ppaction://hlinksldjump"/>
            <a:extLst>
              <a:ext uri="{FF2B5EF4-FFF2-40B4-BE49-F238E27FC236}">
                <a16:creationId xmlns:a16="http://schemas.microsoft.com/office/drawing/2014/main" id="{856F0560-BFE8-B812-E5C8-37582D8F9717}"/>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58" name="矩形 57">
            <a:hlinkClick r:id="rId33" action="ppaction://hlinksldjump"/>
            <a:extLst>
              <a:ext uri="{FF2B5EF4-FFF2-40B4-BE49-F238E27FC236}">
                <a16:creationId xmlns:a16="http://schemas.microsoft.com/office/drawing/2014/main" id="{0BAA9EC4-BAB3-160A-288C-6ED3C5B01E68}"/>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7" name="矩形 56">
            <a:hlinkClick r:id="rId34" action="ppaction://hlinksldjump"/>
            <a:extLst>
              <a:ext uri="{FF2B5EF4-FFF2-40B4-BE49-F238E27FC236}">
                <a16:creationId xmlns:a16="http://schemas.microsoft.com/office/drawing/2014/main" id="{04D4A8E3-0E76-939F-C204-10C8F4E7A0C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56" name="矩形 55">
            <a:hlinkClick r:id="rId34" action="ppaction://hlinksldjump"/>
            <a:extLst>
              <a:ext uri="{FF2B5EF4-FFF2-40B4-BE49-F238E27FC236}">
                <a16:creationId xmlns:a16="http://schemas.microsoft.com/office/drawing/2014/main" id="{5D634110-0260-CCC6-B71B-5835EBF0FA42}"/>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55" name="矩形 54">
            <a:hlinkClick r:id="rId34" action="ppaction://hlinksldjump"/>
            <a:extLst>
              <a:ext uri="{FF2B5EF4-FFF2-40B4-BE49-F238E27FC236}">
                <a16:creationId xmlns:a16="http://schemas.microsoft.com/office/drawing/2014/main" id="{32E64F34-49C9-571E-253E-25E930DB4945}"/>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54" name="矩形 53">
            <a:hlinkClick r:id="rId35" action="ppaction://hlinksldjump"/>
            <a:extLst>
              <a:ext uri="{FF2B5EF4-FFF2-40B4-BE49-F238E27FC236}">
                <a16:creationId xmlns:a16="http://schemas.microsoft.com/office/drawing/2014/main" id="{9E0B5C84-9CD8-A59B-3B11-B9C6D45074CC}"/>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53" name="矩形 52">
            <a:hlinkClick r:id="rId35" action="ppaction://hlinksldjump"/>
            <a:extLst>
              <a:ext uri="{FF2B5EF4-FFF2-40B4-BE49-F238E27FC236}">
                <a16:creationId xmlns:a16="http://schemas.microsoft.com/office/drawing/2014/main" id="{1875E193-27AC-A273-5C88-151301F2DD5C}"/>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52" name="矩形 51">
            <a:hlinkClick r:id="rId35" action="ppaction://hlinksldjump"/>
            <a:extLst>
              <a:ext uri="{FF2B5EF4-FFF2-40B4-BE49-F238E27FC236}">
                <a16:creationId xmlns:a16="http://schemas.microsoft.com/office/drawing/2014/main" id="{2B689AF3-7D2B-3876-902A-6038784E541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51" name="矩形 50">
            <a:hlinkClick r:id="rId36" action="ppaction://hlinksldjump"/>
            <a:extLst>
              <a:ext uri="{FF2B5EF4-FFF2-40B4-BE49-F238E27FC236}">
                <a16:creationId xmlns:a16="http://schemas.microsoft.com/office/drawing/2014/main" id="{8F346851-1327-36E3-6B33-F2A9CC3A2EFF}"/>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50" name="矩形 49">
            <a:hlinkClick r:id="rId36" action="ppaction://hlinksldjump"/>
            <a:extLst>
              <a:ext uri="{FF2B5EF4-FFF2-40B4-BE49-F238E27FC236}">
                <a16:creationId xmlns:a16="http://schemas.microsoft.com/office/drawing/2014/main" id="{6D8E8785-4F4D-1F28-6D5B-A60581208D38}"/>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49" name="矩形 48">
            <a:hlinkClick r:id="rId36" action="ppaction://hlinksldjump"/>
            <a:extLst>
              <a:ext uri="{FF2B5EF4-FFF2-40B4-BE49-F238E27FC236}">
                <a16:creationId xmlns:a16="http://schemas.microsoft.com/office/drawing/2014/main" id="{3ABC9D61-83CF-1210-47CF-08C0C3B687BC}"/>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48" name="矩形 47">
            <a:extLst>
              <a:ext uri="{FF2B5EF4-FFF2-40B4-BE49-F238E27FC236}">
                <a16:creationId xmlns:a16="http://schemas.microsoft.com/office/drawing/2014/main" id="{993A5702-4FAC-A041-2E79-6A2D24128487}"/>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7" name="矩形 46">
            <a:hlinkClick r:id="rId37" action="ppaction://hlinksldjump"/>
            <a:extLst>
              <a:ext uri="{FF2B5EF4-FFF2-40B4-BE49-F238E27FC236}">
                <a16:creationId xmlns:a16="http://schemas.microsoft.com/office/drawing/2014/main" id="{0616E570-468A-A282-A226-D02D1287568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46" name="矩形 45">
            <a:hlinkClick r:id="rId37" action="ppaction://hlinksldjump"/>
            <a:extLst>
              <a:ext uri="{FF2B5EF4-FFF2-40B4-BE49-F238E27FC236}">
                <a16:creationId xmlns:a16="http://schemas.microsoft.com/office/drawing/2014/main" id="{A2AFD140-396F-335D-E5E0-E140C308E518}"/>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45" name="矩形 44">
            <a:hlinkClick r:id="rId37" action="ppaction://hlinksldjump"/>
            <a:extLst>
              <a:ext uri="{FF2B5EF4-FFF2-40B4-BE49-F238E27FC236}">
                <a16:creationId xmlns:a16="http://schemas.microsoft.com/office/drawing/2014/main" id="{53F119F8-744D-4E69-E297-FBCB0C9E7D36}"/>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44" name="矩形 43">
            <a:hlinkClick r:id="rId38" action="ppaction://hlinksldjump"/>
            <a:extLst>
              <a:ext uri="{FF2B5EF4-FFF2-40B4-BE49-F238E27FC236}">
                <a16:creationId xmlns:a16="http://schemas.microsoft.com/office/drawing/2014/main" id="{A5E935B4-92B5-A459-D611-0871423DFB1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43" name="矩形 42">
            <a:hlinkClick r:id="rId38" action="ppaction://hlinksldjump"/>
            <a:extLst>
              <a:ext uri="{FF2B5EF4-FFF2-40B4-BE49-F238E27FC236}">
                <a16:creationId xmlns:a16="http://schemas.microsoft.com/office/drawing/2014/main" id="{8AA01122-5912-1325-D84E-FA1ECD7C3B0A}"/>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2" name="矩形 41">
            <a:hlinkClick r:id="rId38" action="ppaction://hlinksldjump"/>
            <a:extLst>
              <a:ext uri="{FF2B5EF4-FFF2-40B4-BE49-F238E27FC236}">
                <a16:creationId xmlns:a16="http://schemas.microsoft.com/office/drawing/2014/main" id="{6BAACE1E-1E08-375E-8B20-127F20853B9C}"/>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41" name="矩形 40">
            <a:hlinkClick r:id="rId39" action="ppaction://hlinksldjump"/>
            <a:extLst>
              <a:ext uri="{FF2B5EF4-FFF2-40B4-BE49-F238E27FC236}">
                <a16:creationId xmlns:a16="http://schemas.microsoft.com/office/drawing/2014/main" id="{7A4680B2-6290-5C39-248C-DBCAFEF55CAF}"/>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40" name="矩形 39">
            <a:hlinkClick r:id="rId39" action="ppaction://hlinksldjump"/>
            <a:extLst>
              <a:ext uri="{FF2B5EF4-FFF2-40B4-BE49-F238E27FC236}">
                <a16:creationId xmlns:a16="http://schemas.microsoft.com/office/drawing/2014/main" id="{035F8F4A-62A6-D49B-5017-3781BA9825D9}"/>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39" name="矩形 38">
            <a:hlinkClick r:id="rId39" action="ppaction://hlinksldjump"/>
            <a:extLst>
              <a:ext uri="{FF2B5EF4-FFF2-40B4-BE49-F238E27FC236}">
                <a16:creationId xmlns:a16="http://schemas.microsoft.com/office/drawing/2014/main" id="{7313AF00-BA99-2432-25E4-E566053E70F8}"/>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D52B0E6F-804C-7B97-37A8-1A548E27732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7" name="矩形 36">
            <a:hlinkClick r:id="rId40" action="ppaction://hlinksldjump"/>
            <a:extLst>
              <a:ext uri="{FF2B5EF4-FFF2-40B4-BE49-F238E27FC236}">
                <a16:creationId xmlns:a16="http://schemas.microsoft.com/office/drawing/2014/main" id="{11B1A29F-3C50-797E-8FE2-FF34C8D1670D}"/>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CA1B21C3-8EFB-16FF-FBE2-34B78A029EF3}"/>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8D33EF74-DB0F-C7C4-FCDB-29C0EF03A03E}"/>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1847097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同步定位与地图构建 </a:t>
            </a:r>
            <a:r>
              <a:rPr lang="en-US" altLang="zh-CN" dirty="0"/>
              <a:t>(SLAM) </a:t>
            </a:r>
            <a:r>
              <a:rPr lang="zh-CN" altLang="en-US" dirty="0"/>
              <a:t>是一种技术，它可以在同时构建未知环境地图的同时确定移动机器人在该环境中的位置。 基于范围的 </a:t>
            </a:r>
            <a:r>
              <a:rPr lang="en-US" altLang="zh-CN" dirty="0"/>
              <a:t>SLAM </a:t>
            </a:r>
            <a:r>
              <a:rPr lang="zh-CN" altLang="en-US" dirty="0"/>
              <a:t>使用测距仪 </a:t>
            </a:r>
            <a:r>
              <a:rPr lang="en-US" altLang="zh-CN" dirty="0"/>
              <a:t>(</a:t>
            </a:r>
            <a:r>
              <a:rPr lang="zh-CN" altLang="en-US" dirty="0"/>
              <a:t>例如激光扫描仪、雷达和</a:t>
            </a:r>
            <a:r>
              <a:rPr lang="en-US" altLang="zh-CN" dirty="0"/>
              <a:t>/</a:t>
            </a:r>
            <a:r>
              <a:rPr lang="zh-CN" altLang="en-US" dirty="0"/>
              <a:t>或声纳</a:t>
            </a:r>
            <a:r>
              <a:rPr lang="en-US" altLang="zh-CN" dirty="0"/>
              <a:t>) </a:t>
            </a:r>
            <a:r>
              <a:rPr lang="zh-CN" altLang="en-US" dirty="0"/>
              <a:t>创建点云表示，但成本高且提供的环境信息有限。 视觉 </a:t>
            </a:r>
            <a:r>
              <a:rPr lang="en-US" altLang="zh-CN" dirty="0"/>
              <a:t>SLAM (</a:t>
            </a:r>
            <a:r>
              <a:rPr lang="en-US" altLang="zh-CN" dirty="0" err="1"/>
              <a:t>vSLAM</a:t>
            </a:r>
            <a:r>
              <a:rPr lang="en-US" altLang="zh-CN" dirty="0"/>
              <a:t>)</a:t>
            </a:r>
            <a:r>
              <a:rPr lang="zh-CN" altLang="en-US" dirty="0"/>
              <a:t>使用机载相机捕获帧并构建环境表示。 它因其低硬件成本、在小型场景中的高精度以及捕获丰富环境信息的能力而广受欢迎。 经典的 </a:t>
            </a:r>
            <a:r>
              <a:rPr lang="en-US" altLang="zh-CN" dirty="0" err="1"/>
              <a:t>vSLAM</a:t>
            </a:r>
            <a:r>
              <a:rPr lang="en-US" altLang="zh-CN" dirty="0"/>
              <a:t> </a:t>
            </a:r>
            <a:r>
              <a:rPr lang="zh-CN" altLang="en-US" dirty="0"/>
              <a:t>技术可以分为传统 </a:t>
            </a:r>
            <a:r>
              <a:rPr lang="en-US" altLang="zh-CN" dirty="0" err="1"/>
              <a:t>vSLAM</a:t>
            </a:r>
            <a:r>
              <a:rPr lang="en-US" altLang="zh-CN" dirty="0"/>
              <a:t> </a:t>
            </a:r>
            <a:r>
              <a:rPr lang="zh-CN" altLang="en-US" dirty="0"/>
              <a:t>和语义 </a:t>
            </a:r>
            <a:r>
              <a:rPr lang="en-US" altLang="zh-CN" dirty="0" err="1"/>
              <a:t>vSLAM</a:t>
            </a:r>
            <a:endParaRPr lang="en-US" dirty="0"/>
          </a:p>
        </p:txBody>
      </p:sp>
    </p:spTree>
    <p:extLst>
      <p:ext uri="{BB962C8B-B14F-4D97-AF65-F5344CB8AC3E}">
        <p14:creationId xmlns:p14="http://schemas.microsoft.com/office/powerpoint/2010/main" val="35039592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传统</a:t>
            </a:r>
            <a:r>
              <a:rPr lang="en-US" altLang="zh-CN" sz="4400" b="1" dirty="0" err="1">
                <a:solidFill>
                  <a:schemeClr val="tx1"/>
                </a:solidFill>
              </a:rPr>
              <a:t>vSLAM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传统 </a:t>
            </a:r>
            <a:r>
              <a:rPr lang="en-US" altLang="zh-CN" dirty="0" err="1"/>
              <a:t>vSLAM</a:t>
            </a:r>
            <a:r>
              <a:rPr lang="en-US" altLang="zh-CN" dirty="0"/>
              <a:t> </a:t>
            </a:r>
            <a:r>
              <a:rPr lang="zh-CN" altLang="en-US" dirty="0"/>
              <a:t>系统使用图像信息和多视图几何原理估计机器人位置，构建由点云组成的低级地图 </a:t>
            </a:r>
            <a:r>
              <a:rPr lang="en-US" altLang="zh-CN" dirty="0"/>
              <a:t>(</a:t>
            </a:r>
            <a:r>
              <a:rPr lang="zh-CN" altLang="en-US" dirty="0"/>
              <a:t>例如稀疏地图、半稠密地图和稠密地图</a:t>
            </a:r>
            <a:r>
              <a:rPr lang="en-US" altLang="zh-CN" dirty="0"/>
              <a:t>)</a:t>
            </a:r>
            <a:r>
              <a:rPr lang="zh-CN" altLang="en-US" dirty="0"/>
              <a:t>，例如基于滤波器的方法 </a:t>
            </a:r>
            <a:r>
              <a:rPr lang="en-US" altLang="zh-CN" dirty="0"/>
              <a:t>(</a:t>
            </a:r>
            <a:r>
              <a:rPr lang="zh-CN" altLang="en-US" dirty="0"/>
              <a:t>例如 </a:t>
            </a:r>
            <a:r>
              <a:rPr lang="en-US" altLang="zh-CN" dirty="0" err="1"/>
              <a:t>MonoSLAM</a:t>
            </a:r>
            <a:r>
              <a:rPr lang="zh-CN" altLang="en-US" dirty="0"/>
              <a:t>、</a:t>
            </a:r>
            <a:r>
              <a:rPr lang="en-US" altLang="zh-CN" dirty="0"/>
              <a:t>MSCKF)</a:t>
            </a:r>
            <a:r>
              <a:rPr lang="zh-CN" altLang="en-US" dirty="0"/>
              <a:t>，基于关键帧的方法 </a:t>
            </a:r>
            <a:r>
              <a:rPr lang="en-US" altLang="zh-CN" dirty="0"/>
              <a:t>(</a:t>
            </a:r>
            <a:r>
              <a:rPr lang="zh-CN" altLang="en-US" dirty="0"/>
              <a:t>例如 </a:t>
            </a:r>
            <a:r>
              <a:rPr lang="en-US" altLang="zh-CN" dirty="0"/>
              <a:t>PTAM</a:t>
            </a:r>
            <a:r>
              <a:rPr lang="zh-CN" altLang="en-US" dirty="0"/>
              <a:t>、</a:t>
            </a:r>
            <a:r>
              <a:rPr lang="en-US" altLang="zh-CN" dirty="0"/>
              <a:t>ORB-SLAM)</a:t>
            </a:r>
            <a:r>
              <a:rPr lang="zh-CN" altLang="en-US" dirty="0"/>
              <a:t>，以及直接跟踪方法 </a:t>
            </a:r>
            <a:r>
              <a:rPr lang="en-US" altLang="zh-CN" dirty="0"/>
              <a:t>(</a:t>
            </a:r>
            <a:r>
              <a:rPr lang="zh-CN" altLang="en-US" dirty="0"/>
              <a:t>例如 </a:t>
            </a:r>
            <a:r>
              <a:rPr lang="en-US" altLang="zh-CN" dirty="0"/>
              <a:t>DTAM</a:t>
            </a:r>
            <a:r>
              <a:rPr lang="zh-CN" altLang="en-US" dirty="0"/>
              <a:t>、</a:t>
            </a:r>
            <a:r>
              <a:rPr lang="en-US" altLang="zh-CN" dirty="0"/>
              <a:t>LSD-SLAM)</a:t>
            </a:r>
            <a:r>
              <a:rPr lang="zh-CN" altLang="en-US" dirty="0"/>
              <a:t>。 由于低级地图中的点云不直接对应于环境中的物体，因此它们很难被具身机器人解释和利用</a:t>
            </a:r>
            <a:endParaRPr lang="en-US" dirty="0"/>
          </a:p>
        </p:txBody>
      </p:sp>
    </p:spTree>
    <p:extLst>
      <p:ext uri="{BB962C8B-B14F-4D97-AF65-F5344CB8AC3E}">
        <p14:creationId xmlns:p14="http://schemas.microsoft.com/office/powerpoint/2010/main" val="25477582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语义</a:t>
            </a:r>
            <a:r>
              <a:rPr lang="en-US" altLang="zh-CN" sz="4400" b="1" dirty="0" err="1">
                <a:solidFill>
                  <a:schemeClr val="tx1"/>
                </a:solidFill>
              </a:rPr>
              <a:t>vSLAM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然而，语义概念的出现，特别是与语义信息解决方案集成的语义 </a:t>
            </a:r>
            <a:r>
              <a:rPr lang="en-US" altLang="zh-CN" dirty="0" err="1"/>
              <a:t>vSLAM</a:t>
            </a:r>
            <a:r>
              <a:rPr lang="en-US" altLang="zh-CN" dirty="0"/>
              <a:t> </a:t>
            </a:r>
            <a:r>
              <a:rPr lang="zh-CN" altLang="en-US" dirty="0"/>
              <a:t>系统，已显着提高了机器人感知和导航未知环境的能力</a:t>
            </a:r>
            <a:endParaRPr lang="en-US" dirty="0"/>
          </a:p>
        </p:txBody>
      </p:sp>
    </p:spTree>
    <p:extLst>
      <p:ext uri="{BB962C8B-B14F-4D97-AF65-F5344CB8AC3E}">
        <p14:creationId xmlns:p14="http://schemas.microsoft.com/office/powerpoint/2010/main" val="11666987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早期的工作，如 </a:t>
            </a:r>
            <a:r>
              <a:rPr lang="en-US" altLang="zh-CN" dirty="0"/>
              <a:t>SLAM++</a:t>
            </a:r>
            <a:r>
              <a:rPr lang="zh-CN" altLang="en-US" dirty="0"/>
              <a:t>，使用实时 </a:t>
            </a:r>
            <a:r>
              <a:rPr lang="en-US" altLang="zh-CN" dirty="0"/>
              <a:t>3D </a:t>
            </a:r>
            <a:r>
              <a:rPr lang="zh-CN" altLang="en-US" dirty="0"/>
              <a:t>物体识别和跟踪来创建高效的物体图，从而在杂乱的环境中实现鲁棒的闭环、重新定位和物体检测</a:t>
            </a:r>
            <a:endParaRPr lang="en-US" dirty="0"/>
          </a:p>
        </p:txBody>
      </p:sp>
    </p:spTree>
    <p:extLst>
      <p:ext uri="{BB962C8B-B14F-4D97-AF65-F5344CB8AC3E}">
        <p14:creationId xmlns:p14="http://schemas.microsoft.com/office/powerpoint/2010/main" val="1012835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CubeSLAM</a:t>
            </a:r>
            <a:r>
              <a:rPr lang="en-US" altLang="zh-CN" dirty="0"/>
              <a:t> </a:t>
            </a:r>
            <a:r>
              <a:rPr lang="zh-CN" altLang="en-US" dirty="0"/>
              <a:t>和 </a:t>
            </a:r>
            <a:r>
              <a:rPr lang="en-US" altLang="zh-CN" dirty="0"/>
              <a:t>HDP-SLAM </a:t>
            </a:r>
            <a:r>
              <a:rPr lang="zh-CN" altLang="en-US" dirty="0"/>
              <a:t>在地图中引入 </a:t>
            </a:r>
            <a:r>
              <a:rPr lang="en-US" altLang="zh-CN" dirty="0"/>
              <a:t>3-D </a:t>
            </a:r>
            <a:r>
              <a:rPr lang="zh-CN" altLang="en-US" dirty="0"/>
              <a:t>长方形，以构建轻量级语义地图</a:t>
            </a:r>
            <a:endParaRPr lang="en-US" dirty="0"/>
          </a:p>
        </p:txBody>
      </p:sp>
    </p:spTree>
    <p:extLst>
      <p:ext uri="{BB962C8B-B14F-4D97-AF65-F5344CB8AC3E}">
        <p14:creationId xmlns:p14="http://schemas.microsoft.com/office/powerpoint/2010/main" val="59718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EF249CD-D19B-03AD-E1C1-399CD75EA1BA}"/>
              </a:ext>
            </a:extLst>
          </p:cNvPr>
          <p:cNvGraphicFramePr>
            <a:graphicFrameLocks noChangeAspect="1"/>
          </p:cNvGraphicFramePr>
          <p:nvPr>
            <p:custDataLst>
              <p:tags r:id="rId1"/>
            </p:custDataLst>
            <p:extLst>
              <p:ext uri="{D42A27DB-BD31-4B8C-83A1-F6EECF244321}">
                <p14:modId xmlns:p14="http://schemas.microsoft.com/office/powerpoint/2010/main" val="36387448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199" y="18392"/>
            <a:ext cx="10515600" cy="1325563"/>
          </a:xfrm>
        </p:spPr>
        <p:txBody>
          <a:bodyPr vert="horz"/>
          <a:lstStyle/>
          <a:p>
            <a:r>
              <a:rPr lang="en-US" altLang="zh-CN" sz="4400" b="1" dirty="0">
                <a:solidFill>
                  <a:schemeClr val="tx1"/>
                </a:solidFill>
              </a:rPr>
              <a:t>Introduction</a:t>
            </a:r>
            <a:endParaRPr lang="en-US" dirty="0"/>
          </a:p>
        </p:txBody>
      </p:sp>
      <p:pic>
        <p:nvPicPr>
          <p:cNvPr id="4" name="图片 3">
            <a:extLst>
              <a:ext uri="{FF2B5EF4-FFF2-40B4-BE49-F238E27FC236}">
                <a16:creationId xmlns:a16="http://schemas.microsoft.com/office/drawing/2014/main" id="{03CBAC8B-D2E8-C050-A670-2EC4BB1A717F}"/>
              </a:ext>
            </a:extLst>
          </p:cNvPr>
          <p:cNvPicPr>
            <a:picLocks noChangeAspect="1"/>
          </p:cNvPicPr>
          <p:nvPr/>
        </p:nvPicPr>
        <p:blipFill>
          <a:blip r:embed="rId5"/>
          <a:stretch>
            <a:fillRect/>
          </a:stretch>
        </p:blipFill>
        <p:spPr>
          <a:xfrm>
            <a:off x="182367" y="1051103"/>
            <a:ext cx="11827265" cy="4084674"/>
          </a:xfrm>
          <a:prstGeom prst="rect">
            <a:avLst/>
          </a:prstGeom>
        </p:spPr>
      </p:pic>
      <p:sp>
        <p:nvSpPr>
          <p:cNvPr id="6" name="文本框 5">
            <a:extLst>
              <a:ext uri="{FF2B5EF4-FFF2-40B4-BE49-F238E27FC236}">
                <a16:creationId xmlns:a16="http://schemas.microsoft.com/office/drawing/2014/main" id="{3A24B577-5502-275B-6587-0763809AA18E}"/>
              </a:ext>
            </a:extLst>
          </p:cNvPr>
          <p:cNvSpPr txBox="1"/>
          <p:nvPr/>
        </p:nvSpPr>
        <p:spPr>
          <a:xfrm>
            <a:off x="182367" y="5244834"/>
            <a:ext cx="10900096" cy="1477328"/>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基于 </a:t>
            </a:r>
            <a:r>
              <a:rPr lang="en-US" altLang="zh-CN" dirty="0"/>
              <a:t>MLM </a:t>
            </a:r>
            <a:r>
              <a:rPr lang="zh-CN" altLang="en-US" dirty="0"/>
              <a:t>和 </a:t>
            </a:r>
            <a:r>
              <a:rPr lang="en-US" altLang="zh-CN" dirty="0"/>
              <a:t>WM </a:t>
            </a:r>
            <a:r>
              <a:rPr lang="zh-CN" altLang="en-US" dirty="0"/>
              <a:t>的具身智能体的整体框架。 </a:t>
            </a:r>
            <a:endParaRPr lang="en-US" altLang="zh-CN" dirty="0"/>
          </a:p>
          <a:p>
            <a:pPr marL="285750" indent="-285750">
              <a:buFont typeface="Wingdings" panose="05000000000000000000" pitchFamily="2" charset="2"/>
              <a:buChar char="Ø"/>
            </a:pPr>
            <a:r>
              <a:rPr lang="zh-CN" altLang="en-US" dirty="0"/>
              <a:t>具身智能体拥有一个具身世界模型作为其“大脑”。</a:t>
            </a:r>
            <a:endParaRPr lang="en-US" altLang="zh-CN" dirty="0"/>
          </a:p>
          <a:p>
            <a:pPr marL="285750" indent="-285750">
              <a:buFont typeface="Wingdings" panose="05000000000000000000" pitchFamily="2" charset="2"/>
              <a:buChar char="Ø"/>
            </a:pPr>
            <a:r>
              <a:rPr lang="zh-CN" altLang="en-US" dirty="0"/>
              <a:t>它能够理解虚拟</a:t>
            </a:r>
            <a:r>
              <a:rPr lang="en-US" altLang="zh-CN" dirty="0"/>
              <a:t>-</a:t>
            </a:r>
            <a:r>
              <a:rPr lang="zh-CN" altLang="en-US" dirty="0"/>
              <a:t>物理环境并积极感知多模态元素。 </a:t>
            </a:r>
            <a:endParaRPr lang="en-US" altLang="zh-CN" dirty="0"/>
          </a:p>
          <a:p>
            <a:pPr marL="285750" indent="-285750">
              <a:buFont typeface="Wingdings" panose="05000000000000000000" pitchFamily="2" charset="2"/>
              <a:buChar char="Ø"/>
            </a:pPr>
            <a:r>
              <a:rPr lang="zh-CN" altLang="en-US" dirty="0"/>
              <a:t>它能够完全理解人类意图，与人类价值观和事件因果关系保持一致，分解复杂的任务并执行可靠的操作，以及与人类互动并利用知识和工具</a:t>
            </a:r>
            <a:endParaRPr lang="en-US" dirty="0"/>
          </a:p>
        </p:txBody>
      </p:sp>
    </p:spTree>
    <p:extLst>
      <p:ext uri="{BB962C8B-B14F-4D97-AF65-F5344CB8AC3E}">
        <p14:creationId xmlns:p14="http://schemas.microsoft.com/office/powerpoint/2010/main" val="787628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QuadricSLAM</a:t>
            </a:r>
            <a:r>
              <a:rPr lang="en-US" altLang="zh-CN" dirty="0"/>
              <a:t> </a:t>
            </a:r>
            <a:r>
              <a:rPr lang="zh-CN" altLang="en-US" dirty="0"/>
              <a:t>采用语义 </a:t>
            </a:r>
            <a:r>
              <a:rPr lang="en-US" altLang="zh-CN" dirty="0"/>
              <a:t>3D </a:t>
            </a:r>
            <a:r>
              <a:rPr lang="zh-CN" altLang="en-US" dirty="0"/>
              <a:t>椭圆体来实现复杂几何环境中物体形状和姿态的精确建模</a:t>
            </a:r>
            <a:endParaRPr lang="en-US" dirty="0"/>
          </a:p>
        </p:txBody>
      </p:sp>
    </p:spTree>
    <p:extLst>
      <p:ext uri="{BB962C8B-B14F-4D97-AF65-F5344CB8AC3E}">
        <p14:creationId xmlns:p14="http://schemas.microsoft.com/office/powerpoint/2010/main" val="38979900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So-SLAM </a:t>
            </a:r>
            <a:r>
              <a:rPr lang="zh-CN" altLang="en-US" dirty="0"/>
              <a:t>将完全耦合的空间结构约束（共面性、共线性和邻近性）整合到室内环境中</a:t>
            </a:r>
            <a:endParaRPr lang="en-US" dirty="0"/>
          </a:p>
        </p:txBody>
      </p:sp>
    </p:spTree>
    <p:extLst>
      <p:ext uri="{BB962C8B-B14F-4D97-AF65-F5344CB8AC3E}">
        <p14:creationId xmlns:p14="http://schemas.microsoft.com/office/powerpoint/2010/main" val="19896320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为了应对动态环境的挑战，</a:t>
            </a:r>
            <a:r>
              <a:rPr lang="en-US" altLang="zh-CN" dirty="0"/>
              <a:t>DS-SLAM</a:t>
            </a:r>
            <a:r>
              <a:rPr lang="zh-CN" altLang="en-US" dirty="0"/>
              <a:t>、</a:t>
            </a:r>
            <a:r>
              <a:rPr lang="en-US" altLang="zh-CN" dirty="0" err="1"/>
              <a:t>DynaSLAM</a:t>
            </a:r>
            <a:r>
              <a:rPr lang="en-US" altLang="zh-CN" dirty="0"/>
              <a:t> </a:t>
            </a:r>
            <a:r>
              <a:rPr lang="zh-CN" altLang="en-US" dirty="0"/>
              <a:t>和 </a:t>
            </a:r>
            <a:r>
              <a:rPr lang="en-US" altLang="zh-CN" dirty="0"/>
              <a:t>SG-SLAM </a:t>
            </a:r>
            <a:r>
              <a:rPr lang="zh-CN" altLang="en-US" dirty="0"/>
              <a:t>采用语义分割来进行运动一致性检查，并利用多视图几何算法来识别和过滤动态物体，确保稳定的定位和映射</a:t>
            </a:r>
            <a:endParaRPr lang="en-US" dirty="0"/>
          </a:p>
        </p:txBody>
      </p:sp>
    </p:spTree>
    <p:extLst>
      <p:ext uri="{BB962C8B-B14F-4D97-AF65-F5344CB8AC3E}">
        <p14:creationId xmlns:p14="http://schemas.microsoft.com/office/powerpoint/2010/main" val="639973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OVD-SLAM </a:t>
            </a:r>
            <a:r>
              <a:rPr lang="zh-CN" altLang="en-US" dirty="0"/>
              <a:t>利用语义、深度和光流信息来区分没有预定义标签的动态区域，从而实现更准确和稳健的定位</a:t>
            </a:r>
            <a:endParaRPr lang="en-US" dirty="0"/>
          </a:p>
        </p:txBody>
      </p:sp>
    </p:spTree>
    <p:extLst>
      <p:ext uri="{BB962C8B-B14F-4D97-AF65-F5344CB8AC3E}">
        <p14:creationId xmlns:p14="http://schemas.microsoft.com/office/powerpoint/2010/main" val="27566300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GS-SLAM </a:t>
            </a:r>
            <a:r>
              <a:rPr lang="zh-CN" altLang="en-US" dirty="0"/>
              <a:t>利用 </a:t>
            </a:r>
            <a:r>
              <a:rPr lang="en-US" altLang="zh-CN" dirty="0"/>
              <a:t>3D </a:t>
            </a:r>
            <a:r>
              <a:rPr lang="zh-CN" altLang="en-US" dirty="0"/>
              <a:t>高斯表示，通过实时可微 </a:t>
            </a:r>
            <a:r>
              <a:rPr lang="en-US" altLang="zh-CN" dirty="0"/>
              <a:t>splatting </a:t>
            </a:r>
            <a:r>
              <a:rPr lang="zh-CN" altLang="en-US" dirty="0"/>
              <a:t>渲染管道和自适应扩展策略，在效率和精度之间取得平衡</a:t>
            </a:r>
            <a:endParaRPr lang="en-US" dirty="0"/>
          </a:p>
        </p:txBody>
      </p:sp>
    </p:spTree>
    <p:extLst>
      <p:ext uri="{BB962C8B-B14F-4D97-AF65-F5344CB8AC3E}">
        <p14:creationId xmlns:p14="http://schemas.microsoft.com/office/powerpoint/2010/main" val="12221026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CCE32D53-F0AA-9536-9074-8605DAEFDD2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62" name="矩形 61">
            <a:hlinkClick r:id="rId32" action="ppaction://hlinksldjump"/>
            <a:extLst>
              <a:ext uri="{FF2B5EF4-FFF2-40B4-BE49-F238E27FC236}">
                <a16:creationId xmlns:a16="http://schemas.microsoft.com/office/drawing/2014/main" id="{5E465688-5236-14E9-2480-BF71FA5D6352}"/>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61" name="矩形 60">
            <a:hlinkClick r:id="rId32" action="ppaction://hlinksldjump"/>
            <a:extLst>
              <a:ext uri="{FF2B5EF4-FFF2-40B4-BE49-F238E27FC236}">
                <a16:creationId xmlns:a16="http://schemas.microsoft.com/office/drawing/2014/main" id="{CC19DF41-A078-55C5-A099-5949F22B25F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0" name="矩形 59">
            <a:hlinkClick r:id="rId33" action="ppaction://hlinksldjump"/>
            <a:extLst>
              <a:ext uri="{FF2B5EF4-FFF2-40B4-BE49-F238E27FC236}">
                <a16:creationId xmlns:a16="http://schemas.microsoft.com/office/drawing/2014/main" id="{1AD7586F-7646-CDFB-FC3B-47B0AC729902}"/>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59" name="矩形 58">
            <a:hlinkClick r:id="rId33" action="ppaction://hlinksldjump"/>
            <a:extLst>
              <a:ext uri="{FF2B5EF4-FFF2-40B4-BE49-F238E27FC236}">
                <a16:creationId xmlns:a16="http://schemas.microsoft.com/office/drawing/2014/main" id="{03DE8279-9266-DB1A-4293-8F44C19EA145}"/>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58" name="矩形 57">
            <a:hlinkClick r:id="rId33" action="ppaction://hlinksldjump"/>
            <a:extLst>
              <a:ext uri="{FF2B5EF4-FFF2-40B4-BE49-F238E27FC236}">
                <a16:creationId xmlns:a16="http://schemas.microsoft.com/office/drawing/2014/main" id="{55D31DD4-E638-84B1-FEF6-8883D3BD3719}"/>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7" name="矩形 56">
            <a:hlinkClick r:id="rId34" action="ppaction://hlinksldjump"/>
            <a:extLst>
              <a:ext uri="{FF2B5EF4-FFF2-40B4-BE49-F238E27FC236}">
                <a16:creationId xmlns:a16="http://schemas.microsoft.com/office/drawing/2014/main" id="{0DB91565-8E1A-2E0A-2D62-1CB403F2B42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56" name="矩形 55">
            <a:hlinkClick r:id="rId34" action="ppaction://hlinksldjump"/>
            <a:extLst>
              <a:ext uri="{FF2B5EF4-FFF2-40B4-BE49-F238E27FC236}">
                <a16:creationId xmlns:a16="http://schemas.microsoft.com/office/drawing/2014/main" id="{D787E43C-BE18-9DE2-A7ED-630090C876ED}"/>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55" name="矩形 54">
            <a:hlinkClick r:id="rId34" action="ppaction://hlinksldjump"/>
            <a:extLst>
              <a:ext uri="{FF2B5EF4-FFF2-40B4-BE49-F238E27FC236}">
                <a16:creationId xmlns:a16="http://schemas.microsoft.com/office/drawing/2014/main" id="{79F3EA4B-3294-E185-5C05-A6525D6297D0}"/>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54" name="矩形 53">
            <a:hlinkClick r:id="rId35" action="ppaction://hlinksldjump"/>
            <a:extLst>
              <a:ext uri="{FF2B5EF4-FFF2-40B4-BE49-F238E27FC236}">
                <a16:creationId xmlns:a16="http://schemas.microsoft.com/office/drawing/2014/main" id="{8F25B669-45B1-50AC-6E57-25835EB47C5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53" name="矩形 52">
            <a:hlinkClick r:id="rId35" action="ppaction://hlinksldjump"/>
            <a:extLst>
              <a:ext uri="{FF2B5EF4-FFF2-40B4-BE49-F238E27FC236}">
                <a16:creationId xmlns:a16="http://schemas.microsoft.com/office/drawing/2014/main" id="{5845CAAF-0CD2-AB8C-F190-59E2771298B2}"/>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52" name="矩形 51">
            <a:hlinkClick r:id="rId35" action="ppaction://hlinksldjump"/>
            <a:extLst>
              <a:ext uri="{FF2B5EF4-FFF2-40B4-BE49-F238E27FC236}">
                <a16:creationId xmlns:a16="http://schemas.microsoft.com/office/drawing/2014/main" id="{9447D52B-C8D1-4EFD-E860-B7BC832DB8A7}"/>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51" name="矩形 50">
            <a:extLst>
              <a:ext uri="{FF2B5EF4-FFF2-40B4-BE49-F238E27FC236}">
                <a16:creationId xmlns:a16="http://schemas.microsoft.com/office/drawing/2014/main" id="{260CE2B3-CF32-F9D5-DAFF-84F425BDA735}"/>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0" name="矩形 49">
            <a:hlinkClick r:id="rId36" action="ppaction://hlinksldjump"/>
            <a:extLst>
              <a:ext uri="{FF2B5EF4-FFF2-40B4-BE49-F238E27FC236}">
                <a16:creationId xmlns:a16="http://schemas.microsoft.com/office/drawing/2014/main" id="{2358CC1A-2753-6D57-F509-B53FB621C670}"/>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49" name="矩形 48">
            <a:hlinkClick r:id="rId36" action="ppaction://hlinksldjump"/>
            <a:extLst>
              <a:ext uri="{FF2B5EF4-FFF2-40B4-BE49-F238E27FC236}">
                <a16:creationId xmlns:a16="http://schemas.microsoft.com/office/drawing/2014/main" id="{EBF94E54-034F-CCA5-CE94-9FC5A674A4E0}"/>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48" name="矩形 47">
            <a:hlinkClick r:id="rId36" action="ppaction://hlinksldjump"/>
            <a:extLst>
              <a:ext uri="{FF2B5EF4-FFF2-40B4-BE49-F238E27FC236}">
                <a16:creationId xmlns:a16="http://schemas.microsoft.com/office/drawing/2014/main" id="{7F756F6B-0531-5BAB-9723-71775313DBD7}"/>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47" name="矩形 46">
            <a:hlinkClick r:id="rId37" action="ppaction://hlinksldjump"/>
            <a:extLst>
              <a:ext uri="{FF2B5EF4-FFF2-40B4-BE49-F238E27FC236}">
                <a16:creationId xmlns:a16="http://schemas.microsoft.com/office/drawing/2014/main" id="{446E7CF1-F218-7009-6A65-E7D685457D6D}"/>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46" name="矩形 45">
            <a:hlinkClick r:id="rId37" action="ppaction://hlinksldjump"/>
            <a:extLst>
              <a:ext uri="{FF2B5EF4-FFF2-40B4-BE49-F238E27FC236}">
                <a16:creationId xmlns:a16="http://schemas.microsoft.com/office/drawing/2014/main" id="{E6C80A0E-8C90-2BD1-8C96-07FC9A582C37}"/>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45" name="矩形 44">
            <a:hlinkClick r:id="rId37" action="ppaction://hlinksldjump"/>
            <a:extLst>
              <a:ext uri="{FF2B5EF4-FFF2-40B4-BE49-F238E27FC236}">
                <a16:creationId xmlns:a16="http://schemas.microsoft.com/office/drawing/2014/main" id="{4E73EA10-7E65-69E6-B2F4-604E2E742379}"/>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44" name="矩形 43">
            <a:hlinkClick r:id="rId38" action="ppaction://hlinksldjump"/>
            <a:extLst>
              <a:ext uri="{FF2B5EF4-FFF2-40B4-BE49-F238E27FC236}">
                <a16:creationId xmlns:a16="http://schemas.microsoft.com/office/drawing/2014/main" id="{78507718-1B86-0DE7-E440-8B79AAD8F244}"/>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43" name="矩形 42">
            <a:hlinkClick r:id="rId38" action="ppaction://hlinksldjump"/>
            <a:extLst>
              <a:ext uri="{FF2B5EF4-FFF2-40B4-BE49-F238E27FC236}">
                <a16:creationId xmlns:a16="http://schemas.microsoft.com/office/drawing/2014/main" id="{295EF3D9-704B-07F4-CE56-6A7B6BFA7A60}"/>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2" name="矩形 41">
            <a:hlinkClick r:id="rId38" action="ppaction://hlinksldjump"/>
            <a:extLst>
              <a:ext uri="{FF2B5EF4-FFF2-40B4-BE49-F238E27FC236}">
                <a16:creationId xmlns:a16="http://schemas.microsoft.com/office/drawing/2014/main" id="{5B11CCA9-685B-91EA-0D23-885F282957B1}"/>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41" name="矩形 40">
            <a:hlinkClick r:id="rId39" action="ppaction://hlinksldjump"/>
            <a:extLst>
              <a:ext uri="{FF2B5EF4-FFF2-40B4-BE49-F238E27FC236}">
                <a16:creationId xmlns:a16="http://schemas.microsoft.com/office/drawing/2014/main" id="{E0667BF4-563C-6CF0-FAF6-35A6B82B1D9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40" name="矩形 39">
            <a:hlinkClick r:id="rId39" action="ppaction://hlinksldjump"/>
            <a:extLst>
              <a:ext uri="{FF2B5EF4-FFF2-40B4-BE49-F238E27FC236}">
                <a16:creationId xmlns:a16="http://schemas.microsoft.com/office/drawing/2014/main" id="{E8AA13A8-1DA6-77E6-FD47-D373FB1678B9}"/>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39" name="矩形 38">
            <a:hlinkClick r:id="rId39" action="ppaction://hlinksldjump"/>
            <a:extLst>
              <a:ext uri="{FF2B5EF4-FFF2-40B4-BE49-F238E27FC236}">
                <a16:creationId xmlns:a16="http://schemas.microsoft.com/office/drawing/2014/main" id="{70F742F4-AEC7-5D62-03B2-C7A026E58BB9}"/>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5133BAA9-1AA4-6B95-AC60-94628E6E51DB}"/>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7" name="矩形 36">
            <a:hlinkClick r:id="rId40" action="ppaction://hlinksldjump"/>
            <a:extLst>
              <a:ext uri="{FF2B5EF4-FFF2-40B4-BE49-F238E27FC236}">
                <a16:creationId xmlns:a16="http://schemas.microsoft.com/office/drawing/2014/main" id="{8F19F308-9B65-41E2-7BDC-D582F6417BCB}"/>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50BB17DA-5D87-C2FB-444C-AC44C62B634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5F47E0B7-C115-71B8-B663-035DDFF045AB}"/>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035600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3D </a:t>
            </a:r>
            <a:r>
              <a:rPr lang="zh-CN" altLang="en-US" dirty="0"/>
              <a:t>场景理解旨在区分物体的语义，识别其位置，并从 </a:t>
            </a:r>
            <a:r>
              <a:rPr lang="en-US" altLang="zh-CN" dirty="0"/>
              <a:t>3D </a:t>
            </a:r>
            <a:r>
              <a:rPr lang="zh-CN" altLang="en-US" dirty="0"/>
              <a:t>场景数据中推断几何属性，这在自动驾驶、机器人导航和人机交互等方面至关重要。场景可以使用 </a:t>
            </a:r>
            <a:r>
              <a:rPr lang="en-US" altLang="zh-CN" dirty="0"/>
              <a:t>3D </a:t>
            </a:r>
            <a:r>
              <a:rPr lang="zh-CN" altLang="en-US" dirty="0"/>
              <a:t>扫描工具（如激光雷达或 </a:t>
            </a:r>
            <a:r>
              <a:rPr lang="en-US" altLang="zh-CN" dirty="0"/>
              <a:t>RGB-D </a:t>
            </a:r>
            <a:r>
              <a:rPr lang="zh-CN" altLang="en-US" dirty="0"/>
              <a:t>传感器）记录为 </a:t>
            </a:r>
            <a:r>
              <a:rPr lang="en-US" altLang="zh-CN" dirty="0"/>
              <a:t>3D </a:t>
            </a:r>
            <a:r>
              <a:rPr lang="zh-CN" altLang="en-US" dirty="0"/>
              <a:t>点云。 与图像不同，点云是稀疏的、无序的和不规则的，使场景解释极具挑战性</a:t>
            </a:r>
            <a:endParaRPr lang="en-US" dirty="0"/>
          </a:p>
        </p:txBody>
      </p:sp>
    </p:spTree>
    <p:extLst>
      <p:ext uri="{BB962C8B-B14F-4D97-AF65-F5344CB8AC3E}">
        <p14:creationId xmlns:p14="http://schemas.microsoft.com/office/powerpoint/2010/main" val="21021461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solidFill>
                  <a:schemeClr val="tx1"/>
                </a:solidFill>
              </a:rPr>
              <a:t>基于投影</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基于投影的方法（例如 </a:t>
            </a:r>
            <a:r>
              <a:rPr lang="en-US" altLang="zh-CN" dirty="0"/>
              <a:t>MV3D</a:t>
            </a:r>
            <a:r>
              <a:rPr lang="zh-CN" altLang="en-US" dirty="0"/>
              <a:t>、</a:t>
            </a:r>
            <a:r>
              <a:rPr lang="en-US" altLang="zh-CN" dirty="0" err="1"/>
              <a:t>PointPillars</a:t>
            </a:r>
            <a:r>
              <a:rPr lang="zh-CN" altLang="en-US" dirty="0"/>
              <a:t>、</a:t>
            </a:r>
            <a:r>
              <a:rPr lang="en-US" altLang="zh-CN" dirty="0"/>
              <a:t>MVCNN</a:t>
            </a:r>
            <a:r>
              <a:rPr lang="zh-CN" altLang="en-US" dirty="0"/>
              <a:t>）将 </a:t>
            </a:r>
            <a:r>
              <a:rPr lang="en-US" altLang="zh-CN" dirty="0"/>
              <a:t>3D </a:t>
            </a:r>
            <a:r>
              <a:rPr lang="zh-CN" altLang="en-US" dirty="0"/>
              <a:t>点投影到不同的图像平面，并采用基于 </a:t>
            </a:r>
            <a:r>
              <a:rPr lang="en-US" altLang="zh-CN" dirty="0"/>
              <a:t>2D CNN </a:t>
            </a:r>
            <a:r>
              <a:rPr lang="zh-CN" altLang="en-US" dirty="0"/>
              <a:t>的主干网络进行特征提取</a:t>
            </a:r>
            <a:endParaRPr lang="en-US" dirty="0"/>
          </a:p>
        </p:txBody>
      </p:sp>
    </p:spTree>
    <p:extLst>
      <p:ext uri="{BB962C8B-B14F-4D97-AF65-F5344CB8AC3E}">
        <p14:creationId xmlns:p14="http://schemas.microsoft.com/office/powerpoint/2010/main" val="2044684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solidFill>
                  <a:schemeClr val="tx1"/>
                </a:solidFill>
              </a:rPr>
              <a:t>基于体素</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基于体素的方法将点云转换为规则的体素网格，以方便 </a:t>
            </a:r>
            <a:r>
              <a:rPr lang="en-US" altLang="zh-CN" dirty="0"/>
              <a:t>3D </a:t>
            </a:r>
            <a:r>
              <a:rPr lang="zh-CN" altLang="en-US" dirty="0"/>
              <a:t>卷积运算（例如，</a:t>
            </a:r>
            <a:r>
              <a:rPr lang="en-US" altLang="zh-CN" dirty="0" err="1"/>
              <a:t>VoxNet</a:t>
            </a:r>
            <a:r>
              <a:rPr lang="zh-CN" altLang="en-US" dirty="0"/>
              <a:t>、</a:t>
            </a:r>
            <a:r>
              <a:rPr lang="en-US" altLang="zh-CN" dirty="0" err="1"/>
              <a:t>SSCNet</a:t>
            </a:r>
            <a:r>
              <a:rPr lang="zh-CN" altLang="en-US" dirty="0"/>
              <a:t>），并且一些工作通过稀疏卷积来提高效率（例如，</a:t>
            </a:r>
            <a:r>
              <a:rPr lang="en-US" altLang="zh-CN" dirty="0" err="1"/>
              <a:t>MinkowskiNet</a:t>
            </a:r>
            <a:r>
              <a:rPr lang="zh-CN" altLang="en-US" dirty="0"/>
              <a:t>、</a:t>
            </a:r>
            <a:r>
              <a:rPr lang="en-US" altLang="zh-CN" dirty="0"/>
              <a:t>SSCNs</a:t>
            </a:r>
            <a:r>
              <a:rPr lang="zh-CN" altLang="en-US" dirty="0"/>
              <a:t>、</a:t>
            </a:r>
            <a:r>
              <a:rPr lang="en-US" altLang="zh-CN" dirty="0" err="1"/>
              <a:t>Embodiedscan</a:t>
            </a:r>
            <a:r>
              <a:rPr lang="zh-CN" altLang="en-US" dirty="0"/>
              <a:t>）</a:t>
            </a:r>
            <a:endParaRPr lang="en-US" dirty="0"/>
          </a:p>
        </p:txBody>
      </p:sp>
    </p:spTree>
    <p:extLst>
      <p:ext uri="{BB962C8B-B14F-4D97-AF65-F5344CB8AC3E}">
        <p14:creationId xmlns:p14="http://schemas.microsoft.com/office/powerpoint/2010/main" val="15844893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3D </a:t>
            </a:r>
            <a:r>
              <a:rPr lang="zh-CN" altLang="en-US" dirty="0"/>
              <a:t>场景理解旨在区分物体的语义，识别其位置，并从 </a:t>
            </a:r>
            <a:r>
              <a:rPr lang="en-US" altLang="zh-CN" dirty="0"/>
              <a:t>3D </a:t>
            </a:r>
            <a:r>
              <a:rPr lang="zh-CN" altLang="en-US" dirty="0"/>
              <a:t>场景数据中推断几何属性，这在自动驾驶、机器人导航和人机交互等方面至关重要。场景可以使用 </a:t>
            </a:r>
            <a:r>
              <a:rPr lang="en-US" altLang="zh-CN" dirty="0"/>
              <a:t>3D </a:t>
            </a:r>
            <a:r>
              <a:rPr lang="zh-CN" altLang="en-US" dirty="0"/>
              <a:t>扫描工具（如激光雷达或 </a:t>
            </a:r>
            <a:r>
              <a:rPr lang="en-US" altLang="zh-CN" dirty="0"/>
              <a:t>RGB-D </a:t>
            </a:r>
            <a:r>
              <a:rPr lang="zh-CN" altLang="en-US" dirty="0"/>
              <a:t>传感器）记录为 </a:t>
            </a:r>
            <a:r>
              <a:rPr lang="en-US" altLang="zh-CN" dirty="0"/>
              <a:t>3D </a:t>
            </a:r>
            <a:r>
              <a:rPr lang="zh-CN" altLang="en-US" dirty="0"/>
              <a:t>点云。 与图像不同，点云是稀疏的、无序的和不规则的，使场景解释极具挑战性</a:t>
            </a:r>
            <a:endParaRPr lang="en-US" dirty="0"/>
          </a:p>
        </p:txBody>
      </p:sp>
    </p:spTree>
    <p:extLst>
      <p:ext uri="{BB962C8B-B14F-4D97-AF65-F5344CB8AC3E}">
        <p14:creationId xmlns:p14="http://schemas.microsoft.com/office/powerpoint/2010/main" val="3752374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F8858CC-F854-0C8F-2BBD-830F4D05B462}"/>
              </a:ext>
            </a:extLst>
          </p:cNvPr>
          <p:cNvGraphicFramePr>
            <a:graphicFrameLocks noChangeAspect="1"/>
          </p:cNvGraphicFramePr>
          <p:nvPr>
            <p:custDataLst>
              <p:tags r:id="rId1"/>
            </p:custDataLst>
            <p:extLst>
              <p:ext uri="{D42A27DB-BD31-4B8C-83A1-F6EECF244321}">
                <p14:modId xmlns:p14="http://schemas.microsoft.com/office/powerpoint/2010/main" val="21074971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4" name="内容占位符 3">
            <a:extLst>
              <a:ext uri="{FF2B5EF4-FFF2-40B4-BE49-F238E27FC236}">
                <a16:creationId xmlns:a16="http://schemas.microsoft.com/office/drawing/2014/main" id="{DB0B29CB-8E6F-6BB7-835A-D4F4789E3057}"/>
              </a:ext>
            </a:extLst>
          </p:cNvPr>
          <p:cNvPicPr>
            <a:picLocks noGrp="1" noChangeAspect="1"/>
          </p:cNvPicPr>
          <p:nvPr>
            <p:ph idx="1"/>
          </p:nvPr>
        </p:nvPicPr>
        <p:blipFill>
          <a:blip r:embed="rId5"/>
          <a:stretch>
            <a:fillRect/>
          </a:stretch>
        </p:blipFill>
        <p:spPr>
          <a:xfrm>
            <a:off x="0" y="1522909"/>
            <a:ext cx="12192000" cy="4537476"/>
          </a:xfrm>
          <a:prstGeom prst="rect">
            <a:avLst/>
          </a:prstGeom>
        </p:spPr>
      </p:pic>
    </p:spTree>
    <p:extLst>
      <p:ext uri="{BB962C8B-B14F-4D97-AF65-F5344CB8AC3E}">
        <p14:creationId xmlns:p14="http://schemas.microsoft.com/office/powerpoint/2010/main" val="2565756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solidFill>
                  <a:schemeClr val="tx1"/>
                </a:solidFill>
              </a:rPr>
              <a:t>基于点</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相反，基于点的方法直接处理点云（例如，</a:t>
            </a:r>
            <a:r>
              <a:rPr lang="en-US" altLang="zh-CN" dirty="0" err="1"/>
              <a:t>PointNet</a:t>
            </a:r>
            <a:r>
              <a:rPr lang="zh-CN" altLang="en-US" dirty="0"/>
              <a:t>、</a:t>
            </a:r>
            <a:r>
              <a:rPr lang="en-US" altLang="zh-CN" dirty="0" err="1"/>
              <a:t>PointNet</a:t>
            </a:r>
            <a:r>
              <a:rPr lang="en-US" altLang="zh-CN" dirty="0"/>
              <a:t>++</a:t>
            </a:r>
            <a:r>
              <a:rPr lang="zh-CN" altLang="en-US" dirty="0"/>
              <a:t>、</a:t>
            </a:r>
            <a:r>
              <a:rPr lang="en-US" altLang="zh-CN" dirty="0" err="1"/>
              <a:t>PointMLP</a:t>
            </a:r>
            <a:r>
              <a:rPr lang="zh-CN" altLang="en-US" dirty="0"/>
              <a:t>）</a:t>
            </a:r>
            <a:endParaRPr lang="en-US" dirty="0"/>
          </a:p>
        </p:txBody>
      </p:sp>
    </p:spTree>
    <p:extLst>
      <p:ext uri="{BB962C8B-B14F-4D97-AF65-F5344CB8AC3E}">
        <p14:creationId xmlns:p14="http://schemas.microsoft.com/office/powerpoint/2010/main" val="7699075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solidFill>
                  <a:schemeClr val="tx1"/>
                </a:solidFill>
              </a:rPr>
              <a:t>网络架构</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最近，为了实现模型可扩展性，出现了基于 </a:t>
            </a:r>
            <a:r>
              <a:rPr lang="en-US" altLang="zh-CN" dirty="0"/>
              <a:t>Transformer</a:t>
            </a:r>
            <a:r>
              <a:rPr lang="zh-CN" altLang="en-US" dirty="0"/>
              <a:t>（例如，</a:t>
            </a:r>
            <a:r>
              <a:rPr lang="en-US" altLang="zh-CN" dirty="0" err="1"/>
              <a:t>PointTransformer</a:t>
            </a:r>
            <a:r>
              <a:rPr lang="zh-CN" altLang="en-US" dirty="0"/>
              <a:t>、</a:t>
            </a:r>
            <a:r>
              <a:rPr lang="en-US" altLang="zh-CN" dirty="0"/>
              <a:t>Swin3d</a:t>
            </a:r>
            <a:r>
              <a:rPr lang="zh-CN" altLang="en-US" dirty="0"/>
              <a:t>、</a:t>
            </a:r>
            <a:r>
              <a:rPr lang="en-US" altLang="zh-CN" dirty="0"/>
              <a:t>PT2</a:t>
            </a:r>
            <a:r>
              <a:rPr lang="zh-CN" altLang="en-US" dirty="0"/>
              <a:t>、</a:t>
            </a:r>
            <a:r>
              <a:rPr lang="en-US" altLang="zh-CN" dirty="0"/>
              <a:t>PT3</a:t>
            </a:r>
            <a:r>
              <a:rPr lang="zh-CN" altLang="en-US" dirty="0"/>
              <a:t>、</a:t>
            </a:r>
            <a:r>
              <a:rPr lang="en-US" altLang="zh-CN" dirty="0"/>
              <a:t>3D-VisTA</a:t>
            </a:r>
            <a:r>
              <a:rPr lang="zh-CN" altLang="en-US" dirty="0"/>
              <a:t>、</a:t>
            </a:r>
            <a:r>
              <a:rPr lang="en-US" altLang="zh-CN" dirty="0"/>
              <a:t>LEO</a:t>
            </a:r>
            <a:r>
              <a:rPr lang="zh-CN" altLang="en-US" dirty="0"/>
              <a:t>、</a:t>
            </a:r>
            <a:r>
              <a:rPr lang="en-US" altLang="zh-CN" dirty="0"/>
              <a:t>PQ3D</a:t>
            </a:r>
            <a:r>
              <a:rPr lang="zh-CN" altLang="en-US" dirty="0"/>
              <a:t>）和基于 </a:t>
            </a:r>
            <a:r>
              <a:rPr lang="en-US" altLang="zh-CN" dirty="0"/>
              <a:t>Mamba</a:t>
            </a:r>
            <a:r>
              <a:rPr lang="zh-CN" altLang="en-US" dirty="0"/>
              <a:t>（例如，</a:t>
            </a:r>
            <a:r>
              <a:rPr lang="en-US" altLang="zh-CN" dirty="0" err="1"/>
              <a:t>PointMamba</a:t>
            </a:r>
            <a:r>
              <a:rPr lang="zh-CN" altLang="en-US" dirty="0"/>
              <a:t>、</a:t>
            </a:r>
            <a:r>
              <a:rPr lang="en-US" altLang="zh-CN" dirty="0"/>
              <a:t>PCM</a:t>
            </a:r>
            <a:r>
              <a:rPr lang="zh-CN" altLang="en-US" dirty="0"/>
              <a:t>、</a:t>
            </a:r>
            <a:r>
              <a:rPr lang="en-US" altLang="zh-CN" dirty="0"/>
              <a:t>Mamba3D</a:t>
            </a:r>
            <a:r>
              <a:rPr lang="zh-CN" altLang="en-US" dirty="0"/>
              <a:t>）的架构。 值得注意的是，除了直接使用来自点云的特征外，</a:t>
            </a:r>
            <a:r>
              <a:rPr lang="en-US" altLang="zh-CN" dirty="0"/>
              <a:t>PQ3D</a:t>
            </a:r>
            <a:r>
              <a:rPr lang="zh-CN" altLang="en-US" dirty="0"/>
              <a:t>还无缝地结合了来自多视图图像和体素的特征，以增强场景理解能力</a:t>
            </a:r>
            <a:endParaRPr lang="en-US" dirty="0"/>
          </a:p>
        </p:txBody>
      </p:sp>
    </p:spTree>
    <p:extLst>
      <p:ext uri="{BB962C8B-B14F-4D97-AF65-F5344CB8AC3E}">
        <p14:creationId xmlns:p14="http://schemas.microsoft.com/office/powerpoint/2010/main" val="1432547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hlinkClick r:id="rId32" action="ppaction://hlinksldjump"/>
            <a:extLst>
              <a:ext uri="{FF2B5EF4-FFF2-40B4-BE49-F238E27FC236}">
                <a16:creationId xmlns:a16="http://schemas.microsoft.com/office/drawing/2014/main" id="{474E2E9E-EFD6-0E05-AF43-F682F9EE7FA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62" name="矩形 61">
            <a:hlinkClick r:id="rId32" action="ppaction://hlinksldjump"/>
            <a:extLst>
              <a:ext uri="{FF2B5EF4-FFF2-40B4-BE49-F238E27FC236}">
                <a16:creationId xmlns:a16="http://schemas.microsoft.com/office/drawing/2014/main" id="{600BBF04-F4A3-25A2-C8CF-5CD4A48E6B07}"/>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61" name="矩形 60">
            <a:hlinkClick r:id="rId32" action="ppaction://hlinksldjump"/>
            <a:extLst>
              <a:ext uri="{FF2B5EF4-FFF2-40B4-BE49-F238E27FC236}">
                <a16:creationId xmlns:a16="http://schemas.microsoft.com/office/drawing/2014/main" id="{808B9F47-222D-217C-0DA1-D23AF93AB0C7}"/>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0" name="矩形 59">
            <a:hlinkClick r:id="rId33" action="ppaction://hlinksldjump"/>
            <a:extLst>
              <a:ext uri="{FF2B5EF4-FFF2-40B4-BE49-F238E27FC236}">
                <a16:creationId xmlns:a16="http://schemas.microsoft.com/office/drawing/2014/main" id="{81CF1BEF-5E3B-7C73-2654-FD7A92630DD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59" name="矩形 58">
            <a:hlinkClick r:id="rId33" action="ppaction://hlinksldjump"/>
            <a:extLst>
              <a:ext uri="{FF2B5EF4-FFF2-40B4-BE49-F238E27FC236}">
                <a16:creationId xmlns:a16="http://schemas.microsoft.com/office/drawing/2014/main" id="{3AB25E1C-A233-CF1B-6D4B-7D6138040887}"/>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58" name="矩形 57">
            <a:hlinkClick r:id="rId33" action="ppaction://hlinksldjump"/>
            <a:extLst>
              <a:ext uri="{FF2B5EF4-FFF2-40B4-BE49-F238E27FC236}">
                <a16:creationId xmlns:a16="http://schemas.microsoft.com/office/drawing/2014/main" id="{661CDE98-1ED4-C52A-9A10-831955C593C4}"/>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7" name="矩形 56">
            <a:hlinkClick r:id="rId34" action="ppaction://hlinksldjump"/>
            <a:extLst>
              <a:ext uri="{FF2B5EF4-FFF2-40B4-BE49-F238E27FC236}">
                <a16:creationId xmlns:a16="http://schemas.microsoft.com/office/drawing/2014/main" id="{6B3782BE-3D4D-62BA-CB68-640E231870EA}"/>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56" name="矩形 55">
            <a:hlinkClick r:id="rId34" action="ppaction://hlinksldjump"/>
            <a:extLst>
              <a:ext uri="{FF2B5EF4-FFF2-40B4-BE49-F238E27FC236}">
                <a16:creationId xmlns:a16="http://schemas.microsoft.com/office/drawing/2014/main" id="{DD02C4A2-C06A-EA41-694C-B6DB9E533D00}"/>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55" name="矩形 54">
            <a:hlinkClick r:id="rId34" action="ppaction://hlinksldjump"/>
            <a:extLst>
              <a:ext uri="{FF2B5EF4-FFF2-40B4-BE49-F238E27FC236}">
                <a16:creationId xmlns:a16="http://schemas.microsoft.com/office/drawing/2014/main" id="{92D31771-81EB-FF35-6304-1C029C0E790B}"/>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54" name="矩形 53">
            <a:extLst>
              <a:ext uri="{FF2B5EF4-FFF2-40B4-BE49-F238E27FC236}">
                <a16:creationId xmlns:a16="http://schemas.microsoft.com/office/drawing/2014/main" id="{4CF8D21D-DE21-DB47-F4AF-0C01D2825F93}"/>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3" name="矩形 52">
            <a:hlinkClick r:id="rId35" action="ppaction://hlinksldjump"/>
            <a:extLst>
              <a:ext uri="{FF2B5EF4-FFF2-40B4-BE49-F238E27FC236}">
                <a16:creationId xmlns:a16="http://schemas.microsoft.com/office/drawing/2014/main" id="{4B5DD444-EB34-B0A2-798A-A680E7DF9C37}"/>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52" name="矩形 51">
            <a:hlinkClick r:id="rId35" action="ppaction://hlinksldjump"/>
            <a:extLst>
              <a:ext uri="{FF2B5EF4-FFF2-40B4-BE49-F238E27FC236}">
                <a16:creationId xmlns:a16="http://schemas.microsoft.com/office/drawing/2014/main" id="{3E20C246-60C0-A300-140B-4FB9019918FE}"/>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51" name="矩形 50">
            <a:hlinkClick r:id="rId35" action="ppaction://hlinksldjump"/>
            <a:extLst>
              <a:ext uri="{FF2B5EF4-FFF2-40B4-BE49-F238E27FC236}">
                <a16:creationId xmlns:a16="http://schemas.microsoft.com/office/drawing/2014/main" id="{CD159A03-8CBA-0A28-2AC9-268D1E8B743B}"/>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50" name="矩形 49">
            <a:hlinkClick r:id="rId36" action="ppaction://hlinksldjump"/>
            <a:extLst>
              <a:ext uri="{FF2B5EF4-FFF2-40B4-BE49-F238E27FC236}">
                <a16:creationId xmlns:a16="http://schemas.microsoft.com/office/drawing/2014/main" id="{49A7B933-777C-B542-0D23-AB6ED1148030}"/>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49" name="矩形 48">
            <a:hlinkClick r:id="rId36" action="ppaction://hlinksldjump"/>
            <a:extLst>
              <a:ext uri="{FF2B5EF4-FFF2-40B4-BE49-F238E27FC236}">
                <a16:creationId xmlns:a16="http://schemas.microsoft.com/office/drawing/2014/main" id="{45B4F0F1-E166-881A-BA60-1F6F55F1F23A}"/>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48" name="矩形 47">
            <a:hlinkClick r:id="rId36" action="ppaction://hlinksldjump"/>
            <a:extLst>
              <a:ext uri="{FF2B5EF4-FFF2-40B4-BE49-F238E27FC236}">
                <a16:creationId xmlns:a16="http://schemas.microsoft.com/office/drawing/2014/main" id="{C063B098-0DE5-B954-AA1C-9B3E6BEFCD3C}"/>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47" name="矩形 46">
            <a:hlinkClick r:id="rId37" action="ppaction://hlinksldjump"/>
            <a:extLst>
              <a:ext uri="{FF2B5EF4-FFF2-40B4-BE49-F238E27FC236}">
                <a16:creationId xmlns:a16="http://schemas.microsoft.com/office/drawing/2014/main" id="{0C864FE1-568E-D3B6-0ADC-DAD25DE5613A}"/>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46" name="矩形 45">
            <a:hlinkClick r:id="rId37" action="ppaction://hlinksldjump"/>
            <a:extLst>
              <a:ext uri="{FF2B5EF4-FFF2-40B4-BE49-F238E27FC236}">
                <a16:creationId xmlns:a16="http://schemas.microsoft.com/office/drawing/2014/main" id="{05E118E0-20B7-D5DD-F418-E2F67074CAA2}"/>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45" name="矩形 44">
            <a:hlinkClick r:id="rId37" action="ppaction://hlinksldjump"/>
            <a:extLst>
              <a:ext uri="{FF2B5EF4-FFF2-40B4-BE49-F238E27FC236}">
                <a16:creationId xmlns:a16="http://schemas.microsoft.com/office/drawing/2014/main" id="{FF4D2B77-227D-7618-E364-7F5542C38DA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44" name="矩形 43">
            <a:hlinkClick r:id="rId38" action="ppaction://hlinksldjump"/>
            <a:extLst>
              <a:ext uri="{FF2B5EF4-FFF2-40B4-BE49-F238E27FC236}">
                <a16:creationId xmlns:a16="http://schemas.microsoft.com/office/drawing/2014/main" id="{AE4D7C69-529F-2B7A-AF78-4A491232A21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43" name="矩形 42">
            <a:hlinkClick r:id="rId38" action="ppaction://hlinksldjump"/>
            <a:extLst>
              <a:ext uri="{FF2B5EF4-FFF2-40B4-BE49-F238E27FC236}">
                <a16:creationId xmlns:a16="http://schemas.microsoft.com/office/drawing/2014/main" id="{5C252751-6DE6-1321-0251-B2BCD510AABF}"/>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2" name="矩形 41">
            <a:hlinkClick r:id="rId38" action="ppaction://hlinksldjump"/>
            <a:extLst>
              <a:ext uri="{FF2B5EF4-FFF2-40B4-BE49-F238E27FC236}">
                <a16:creationId xmlns:a16="http://schemas.microsoft.com/office/drawing/2014/main" id="{BAAD8A63-C508-235A-179B-6F8F107FE949}"/>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41" name="矩形 40">
            <a:hlinkClick r:id="rId39" action="ppaction://hlinksldjump"/>
            <a:extLst>
              <a:ext uri="{FF2B5EF4-FFF2-40B4-BE49-F238E27FC236}">
                <a16:creationId xmlns:a16="http://schemas.microsoft.com/office/drawing/2014/main" id="{B5E09082-0DB0-C7C0-4E25-CFCB2064F361}"/>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40" name="矩形 39">
            <a:hlinkClick r:id="rId39" action="ppaction://hlinksldjump"/>
            <a:extLst>
              <a:ext uri="{FF2B5EF4-FFF2-40B4-BE49-F238E27FC236}">
                <a16:creationId xmlns:a16="http://schemas.microsoft.com/office/drawing/2014/main" id="{07658577-96C5-C3DE-EEF5-2172AE69C1C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39" name="矩形 38">
            <a:hlinkClick r:id="rId39" action="ppaction://hlinksldjump"/>
            <a:extLst>
              <a:ext uri="{FF2B5EF4-FFF2-40B4-BE49-F238E27FC236}">
                <a16:creationId xmlns:a16="http://schemas.microsoft.com/office/drawing/2014/main" id="{DBE56F53-5D2D-A6BC-4C2E-811DB7D78C5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8" name="矩形 37">
            <a:hlinkClick r:id="rId40" action="ppaction://hlinksldjump"/>
            <a:extLst>
              <a:ext uri="{FF2B5EF4-FFF2-40B4-BE49-F238E27FC236}">
                <a16:creationId xmlns:a16="http://schemas.microsoft.com/office/drawing/2014/main" id="{EFB4F8A2-FF84-D368-C2D6-D8FFAE86925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7" name="矩形 36">
            <a:hlinkClick r:id="rId40" action="ppaction://hlinksldjump"/>
            <a:extLst>
              <a:ext uri="{FF2B5EF4-FFF2-40B4-BE49-F238E27FC236}">
                <a16:creationId xmlns:a16="http://schemas.microsoft.com/office/drawing/2014/main" id="{7F7C07AA-176E-6BB9-21CF-8C3CD22DDD0F}"/>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6" name="矩形 35">
            <a:hlinkClick r:id="rId40" action="ppaction://hlinksldjump"/>
            <a:extLst>
              <a:ext uri="{FF2B5EF4-FFF2-40B4-BE49-F238E27FC236}">
                <a16:creationId xmlns:a16="http://schemas.microsoft.com/office/drawing/2014/main" id="{5D561A9A-3CB7-20EE-CA63-E67C7D803DBD}"/>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5" name="标题 34">
            <a:extLst>
              <a:ext uri="{FF2B5EF4-FFF2-40B4-BE49-F238E27FC236}">
                <a16:creationId xmlns:a16="http://schemas.microsoft.com/office/drawing/2014/main" id="{78CD9462-86A2-F0E4-8F78-564645CB5E45}"/>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6612541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之前介绍的 </a:t>
            </a:r>
            <a:r>
              <a:rPr lang="en-US" altLang="zh-CN" dirty="0"/>
              <a:t>3D </a:t>
            </a:r>
            <a:r>
              <a:rPr lang="zh-CN" altLang="en-US" dirty="0"/>
              <a:t>场景理解方法赋予了机器人以被动方式感知环境的能力。 在这种情况下，感知系统的 信息采集 和 决策 不会适应不断变化的场景。 然而，被动感知是主动探索的重要基础。 鉴于机器人能够移动并频繁与其周围环境互动，它们也应该能够主动探索和感知其环境。目前解决主动感知的方法侧重于与环境互动或者通过改变视角来获取更多视觉信息</a:t>
            </a:r>
            <a:endParaRPr lang="en-US" dirty="0"/>
          </a:p>
        </p:txBody>
      </p:sp>
    </p:spTree>
    <p:extLst>
      <p:ext uri="{BB962C8B-B14F-4D97-AF65-F5344CB8AC3E}">
        <p14:creationId xmlns:p14="http://schemas.microsoft.com/office/powerpoint/2010/main" val="32020859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Pinto </a:t>
            </a:r>
            <a:r>
              <a:rPr lang="zh-CN" altLang="en-US" dirty="0"/>
              <a:t>等人提出了一种好奇的机器人，它通过与环境的物理互动学习视觉表示，而不是仅仅依赖于数据集中的类别标签</a:t>
            </a:r>
            <a:endParaRPr lang="en-US" dirty="0"/>
          </a:p>
        </p:txBody>
      </p:sp>
    </p:spTree>
    <p:extLst>
      <p:ext uri="{BB962C8B-B14F-4D97-AF65-F5344CB8AC3E}">
        <p14:creationId xmlns:p14="http://schemas.microsoft.com/office/powerpoint/2010/main" val="1316632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为了解决形态各异的机器人之间的交互式物体感知挑战，</a:t>
            </a:r>
            <a:r>
              <a:rPr lang="en-US" altLang="zh-CN" dirty="0" err="1"/>
              <a:t>Tatiya</a:t>
            </a:r>
            <a:r>
              <a:rPr lang="en-US" altLang="zh-CN" dirty="0"/>
              <a:t> </a:t>
            </a:r>
            <a:r>
              <a:rPr lang="zh-CN" altLang="en-US" dirty="0"/>
              <a:t>等人提出了一种多阶段投影框架，该框架通过学习探索性互动来传递隐式知识，使机器人能够有效地识别物体属性，而无需从头开始重新学习</a:t>
            </a:r>
            <a:endParaRPr lang="en-US" dirty="0"/>
          </a:p>
        </p:txBody>
      </p:sp>
    </p:spTree>
    <p:extLst>
      <p:ext uri="{BB962C8B-B14F-4D97-AF65-F5344CB8AC3E}">
        <p14:creationId xmlns:p14="http://schemas.microsoft.com/office/powerpoint/2010/main" val="15745673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认识到自主获取信息观察的挑战，</a:t>
            </a:r>
            <a:r>
              <a:rPr lang="en-US" altLang="zh-CN" dirty="0"/>
              <a:t>Jayaraman </a:t>
            </a:r>
            <a:r>
              <a:rPr lang="zh-CN" altLang="en-US" dirty="0"/>
              <a:t>等人提出了一种强化学习方法，其中代理通过减少对其环境中未观察部分的不确定性来学习主动获取信息视觉观察，使用循环神经网络来主动完成全景场景和 </a:t>
            </a:r>
            <a:r>
              <a:rPr lang="en-US" altLang="zh-CN" dirty="0"/>
              <a:t>3D </a:t>
            </a:r>
            <a:r>
              <a:rPr lang="zh-CN" altLang="en-US" dirty="0"/>
              <a:t>物体形状</a:t>
            </a:r>
            <a:endParaRPr lang="en-US" dirty="0"/>
          </a:p>
        </p:txBody>
      </p:sp>
    </p:spTree>
    <p:extLst>
      <p:ext uri="{BB962C8B-B14F-4D97-AF65-F5344CB8AC3E}">
        <p14:creationId xmlns:p14="http://schemas.microsoft.com/office/powerpoint/2010/main" val="18667233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NeU</a:t>
            </a:r>
            <a:r>
              <a:rPr lang="en-US" altLang="zh-CN" dirty="0"/>
              <a:t>-NBV</a:t>
            </a:r>
            <a:r>
              <a:rPr lang="zh-CN" altLang="en-US" dirty="0"/>
              <a:t>引入了一个无地图规划框架，该框架迭代地定位 </a:t>
            </a:r>
            <a:r>
              <a:rPr lang="en-US" altLang="zh-CN" dirty="0"/>
              <a:t>RGB </a:t>
            </a:r>
            <a:r>
              <a:rPr lang="zh-CN" altLang="en-US" dirty="0"/>
              <a:t>相机以捕捉未知场景中最具信息量的图像，使用基于图像的 神经渲染 中的新颖不确定性估计来引导数据收集到最不确定的视图</a:t>
            </a:r>
            <a:endParaRPr lang="en-US" dirty="0"/>
          </a:p>
        </p:txBody>
      </p:sp>
    </p:spTree>
    <p:extLst>
      <p:ext uri="{BB962C8B-B14F-4D97-AF65-F5344CB8AC3E}">
        <p14:creationId xmlns:p14="http://schemas.microsoft.com/office/powerpoint/2010/main" val="1220431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Hu </a:t>
            </a:r>
            <a:r>
              <a:rPr lang="zh-CN" altLang="en-US" dirty="0"/>
              <a:t>等人开发了一种机器人探索算法，该算法使用状态值函数预测未来状态的值，结合离线蒙特卡洛训练、在线时差适应以及基于传感器信息覆盖的内在奖励函数</a:t>
            </a:r>
            <a:endParaRPr lang="en-US" dirty="0"/>
          </a:p>
        </p:txBody>
      </p:sp>
    </p:spTree>
    <p:extLst>
      <p:ext uri="{BB962C8B-B14F-4D97-AF65-F5344CB8AC3E}">
        <p14:creationId xmlns:p14="http://schemas.microsoft.com/office/powerpoint/2010/main" val="18013703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为了解决开放世界环境中意外输入的问题，</a:t>
            </a:r>
            <a:r>
              <a:rPr lang="en-US" altLang="zh-CN" dirty="0"/>
              <a:t>Fan </a:t>
            </a:r>
            <a:r>
              <a:rPr lang="zh-CN" altLang="en-US" dirty="0"/>
              <a:t>等人将主动识别视为一个顺序证据收集过程，在证据组合理论下提供逐步不确定性量化和可靠预测，同时通过专门开发的奖励函数有效地描述开放世界环境中行动的价值</a:t>
            </a:r>
            <a:endParaRPr lang="en-US" dirty="0"/>
          </a:p>
        </p:txBody>
      </p:sp>
    </p:spTree>
    <p:extLst>
      <p:ext uri="{BB962C8B-B14F-4D97-AF65-F5344CB8AC3E}">
        <p14:creationId xmlns:p14="http://schemas.microsoft.com/office/powerpoint/2010/main" val="197967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30" action="ppaction://hlinksldjump"/>
            <a:extLst>
              <a:ext uri="{FF2B5EF4-FFF2-40B4-BE49-F238E27FC236}">
                <a16:creationId xmlns:a16="http://schemas.microsoft.com/office/drawing/2014/main" id="{3F765472-77D7-6AC4-A568-E0B2E4D8480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56" name="矩形 55">
            <a:hlinkClick r:id="rId30" action="ppaction://hlinksldjump"/>
            <a:extLst>
              <a:ext uri="{FF2B5EF4-FFF2-40B4-BE49-F238E27FC236}">
                <a16:creationId xmlns:a16="http://schemas.microsoft.com/office/drawing/2014/main" id="{24B1FA63-0E39-1553-E185-FB230AD69539}"/>
              </a:ext>
            </a:extLst>
          </p:cNvPr>
          <p:cNvSpPr/>
          <p:nvPr>
            <p:custDataLst>
              <p:tags r:id="rId3"/>
            </p:custDataLst>
          </p:nvPr>
        </p:nvSpPr>
        <p:spPr>
          <a:xfrm>
            <a:off x="977959" y="4962946"/>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&amp; Future Directions</a:t>
            </a:r>
          </a:p>
        </p:txBody>
      </p:sp>
      <p:sp>
        <p:nvSpPr>
          <p:cNvPr id="55" name="矩形 54">
            <a:hlinkClick r:id="rId30" action="ppaction://hlinksldjump"/>
            <a:extLst>
              <a:ext uri="{FF2B5EF4-FFF2-40B4-BE49-F238E27FC236}">
                <a16:creationId xmlns:a16="http://schemas.microsoft.com/office/drawing/2014/main" id="{EE9C5E69-040D-92AA-77D0-67DB49B756A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4" name="矩形 53">
            <a:hlinkClick r:id="rId31" action="ppaction://hlinksldjump"/>
            <a:extLst>
              <a:ext uri="{FF2B5EF4-FFF2-40B4-BE49-F238E27FC236}">
                <a16:creationId xmlns:a16="http://schemas.microsoft.com/office/drawing/2014/main" id="{37ECDBB0-4BE2-FB8F-F6A2-088C0EDA879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53" name="矩形 52">
            <a:hlinkClick r:id="rId31" action="ppaction://hlinksldjump"/>
            <a:extLst>
              <a:ext uri="{FF2B5EF4-FFF2-40B4-BE49-F238E27FC236}">
                <a16:creationId xmlns:a16="http://schemas.microsoft.com/office/drawing/2014/main" id="{91282E3A-7021-AAFF-8819-43A2C28B27B4}"/>
              </a:ext>
            </a:extLst>
          </p:cNvPr>
          <p:cNvSpPr/>
          <p:nvPr>
            <p:custDataLst>
              <p:tags r:id="rId6"/>
            </p:custDataLst>
          </p:nvPr>
        </p:nvSpPr>
        <p:spPr>
          <a:xfrm>
            <a:off x="977959" y="4499335"/>
            <a:ext cx="296395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52" name="矩形 51">
            <a:hlinkClick r:id="rId31" action="ppaction://hlinksldjump"/>
            <a:extLst>
              <a:ext uri="{FF2B5EF4-FFF2-40B4-BE49-F238E27FC236}">
                <a16:creationId xmlns:a16="http://schemas.microsoft.com/office/drawing/2014/main" id="{D1046C3B-3A48-6C25-0122-1B4D10D237DB}"/>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51" name="矩形 50">
            <a:hlinkClick r:id="rId32" action="ppaction://hlinksldjump"/>
            <a:extLst>
              <a:ext uri="{FF2B5EF4-FFF2-40B4-BE49-F238E27FC236}">
                <a16:creationId xmlns:a16="http://schemas.microsoft.com/office/drawing/2014/main" id="{B197A1CE-F151-5B85-3972-3BCECCEC94C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50" name="矩形 49">
            <a:hlinkClick r:id="rId32" action="ppaction://hlinksldjump"/>
            <a:extLst>
              <a:ext uri="{FF2B5EF4-FFF2-40B4-BE49-F238E27FC236}">
                <a16:creationId xmlns:a16="http://schemas.microsoft.com/office/drawing/2014/main" id="{3A730689-DE46-3CB9-8677-BC919C0BF56C}"/>
              </a:ext>
            </a:extLst>
          </p:cNvPr>
          <p:cNvSpPr/>
          <p:nvPr>
            <p:custDataLst>
              <p:tags r:id="rId9"/>
            </p:custDataLst>
          </p:nvPr>
        </p:nvSpPr>
        <p:spPr>
          <a:xfrm>
            <a:off x="977959" y="403572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49" name="矩形 48">
            <a:hlinkClick r:id="rId32" action="ppaction://hlinksldjump"/>
            <a:extLst>
              <a:ext uri="{FF2B5EF4-FFF2-40B4-BE49-F238E27FC236}">
                <a16:creationId xmlns:a16="http://schemas.microsoft.com/office/drawing/2014/main" id="{D2AC3734-C005-592C-4257-EC99B2A6696E}"/>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8" name="矩形 47">
            <a:hlinkClick r:id="rId33" action="ppaction://hlinksldjump"/>
            <a:extLst>
              <a:ext uri="{FF2B5EF4-FFF2-40B4-BE49-F238E27FC236}">
                <a16:creationId xmlns:a16="http://schemas.microsoft.com/office/drawing/2014/main" id="{9121CE59-2C42-9F02-F9D2-971A85D8A416}"/>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47" name="矩形 46">
            <a:hlinkClick r:id="rId33" action="ppaction://hlinksldjump"/>
            <a:extLst>
              <a:ext uri="{FF2B5EF4-FFF2-40B4-BE49-F238E27FC236}">
                <a16:creationId xmlns:a16="http://schemas.microsoft.com/office/drawing/2014/main" id="{F61F7D9E-02EE-AE2B-2A46-4CC4242095F6}"/>
              </a:ext>
            </a:extLst>
          </p:cNvPr>
          <p:cNvSpPr/>
          <p:nvPr>
            <p:custDataLst>
              <p:tags r:id="rId12"/>
            </p:custDataLst>
          </p:nvPr>
        </p:nvSpPr>
        <p:spPr>
          <a:xfrm>
            <a:off x="977959" y="357211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46" name="矩形 45">
            <a:hlinkClick r:id="rId33" action="ppaction://hlinksldjump"/>
            <a:extLst>
              <a:ext uri="{FF2B5EF4-FFF2-40B4-BE49-F238E27FC236}">
                <a16:creationId xmlns:a16="http://schemas.microsoft.com/office/drawing/2014/main" id="{2231FDE7-8AED-58CA-EDDB-3A4C516E4426}"/>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5" name="矩形 44">
            <a:hlinkClick r:id="rId34" action="ppaction://hlinksldjump"/>
            <a:extLst>
              <a:ext uri="{FF2B5EF4-FFF2-40B4-BE49-F238E27FC236}">
                <a16:creationId xmlns:a16="http://schemas.microsoft.com/office/drawing/2014/main" id="{BCC38390-5402-631C-8021-A7368BB769AA}"/>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4" name="矩形 43">
            <a:hlinkClick r:id="rId34" action="ppaction://hlinksldjump"/>
            <a:extLst>
              <a:ext uri="{FF2B5EF4-FFF2-40B4-BE49-F238E27FC236}">
                <a16:creationId xmlns:a16="http://schemas.microsoft.com/office/drawing/2014/main" id="{9E34CF2F-150F-192D-CF0F-8DC597D5E7EB}"/>
              </a:ext>
            </a:extLst>
          </p:cNvPr>
          <p:cNvSpPr/>
          <p:nvPr>
            <p:custDataLst>
              <p:tags r:id="rId15"/>
            </p:custDataLst>
          </p:nvPr>
        </p:nvSpPr>
        <p:spPr>
          <a:xfrm>
            <a:off x="977959" y="310850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43" name="矩形 42">
            <a:hlinkClick r:id="rId34" action="ppaction://hlinksldjump"/>
            <a:extLst>
              <a:ext uri="{FF2B5EF4-FFF2-40B4-BE49-F238E27FC236}">
                <a16:creationId xmlns:a16="http://schemas.microsoft.com/office/drawing/2014/main" id="{A475B315-5F25-A535-8592-2547D362DB19}"/>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2" name="矩形 41">
            <a:hlinkClick r:id="rId35" action="ppaction://hlinksldjump"/>
            <a:extLst>
              <a:ext uri="{FF2B5EF4-FFF2-40B4-BE49-F238E27FC236}">
                <a16:creationId xmlns:a16="http://schemas.microsoft.com/office/drawing/2014/main" id="{F7981CF0-17F7-3330-B188-2ECC310E5CE1}"/>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41" name="矩形 40">
            <a:hlinkClick r:id="rId35" action="ppaction://hlinksldjump"/>
            <a:extLst>
              <a:ext uri="{FF2B5EF4-FFF2-40B4-BE49-F238E27FC236}">
                <a16:creationId xmlns:a16="http://schemas.microsoft.com/office/drawing/2014/main" id="{894155AA-D672-6993-9E36-8AE85C9D44C3}"/>
              </a:ext>
            </a:extLst>
          </p:cNvPr>
          <p:cNvSpPr/>
          <p:nvPr>
            <p:custDataLst>
              <p:tags r:id="rId18"/>
            </p:custDataLst>
          </p:nvPr>
        </p:nvSpPr>
        <p:spPr>
          <a:xfrm>
            <a:off x="977959" y="264489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40" name="矩形 39">
            <a:hlinkClick r:id="rId35" action="ppaction://hlinksldjump"/>
            <a:extLst>
              <a:ext uri="{FF2B5EF4-FFF2-40B4-BE49-F238E27FC236}">
                <a16:creationId xmlns:a16="http://schemas.microsoft.com/office/drawing/2014/main" id="{88E66213-E29B-F6DC-69F2-AB235DA15DDD}"/>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9" name="矩形 38">
            <a:extLst>
              <a:ext uri="{FF2B5EF4-FFF2-40B4-BE49-F238E27FC236}">
                <a16:creationId xmlns:a16="http://schemas.microsoft.com/office/drawing/2014/main" id="{477BA40F-D998-7667-D030-85AB6AD0EB77}"/>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8" name="矩形 37">
            <a:hlinkClick r:id="rId36" action="ppaction://hlinksldjump"/>
            <a:extLst>
              <a:ext uri="{FF2B5EF4-FFF2-40B4-BE49-F238E27FC236}">
                <a16:creationId xmlns:a16="http://schemas.microsoft.com/office/drawing/2014/main" id="{62B4EF6C-C788-1A3C-209D-11980D1B47D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37" name="矩形 36">
            <a:hlinkClick r:id="rId36" action="ppaction://hlinksldjump"/>
            <a:extLst>
              <a:ext uri="{FF2B5EF4-FFF2-40B4-BE49-F238E27FC236}">
                <a16:creationId xmlns:a16="http://schemas.microsoft.com/office/drawing/2014/main" id="{2A95C82C-3BC6-078B-CDB7-A6FE19A3FF44}"/>
              </a:ext>
            </a:extLst>
          </p:cNvPr>
          <p:cNvSpPr/>
          <p:nvPr>
            <p:custDataLst>
              <p:tags r:id="rId22"/>
            </p:custDataLst>
          </p:nvPr>
        </p:nvSpPr>
        <p:spPr>
          <a:xfrm>
            <a:off x="977959" y="218128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36" name="矩形 35">
            <a:hlinkClick r:id="rId36" action="ppaction://hlinksldjump"/>
            <a:extLst>
              <a:ext uri="{FF2B5EF4-FFF2-40B4-BE49-F238E27FC236}">
                <a16:creationId xmlns:a16="http://schemas.microsoft.com/office/drawing/2014/main" id="{7CD3776F-1AA3-7272-882D-3BC9BC195D48}"/>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7" action="ppaction://hlinksldjump"/>
            <a:extLst>
              <a:ext uri="{FF2B5EF4-FFF2-40B4-BE49-F238E27FC236}">
                <a16:creationId xmlns:a16="http://schemas.microsoft.com/office/drawing/2014/main" id="{82D99D1B-084E-1E8B-2AF9-E1AFA34F4023}"/>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34" name="矩形 33">
            <a:hlinkClick r:id="rId37" action="ppaction://hlinksldjump"/>
            <a:extLst>
              <a:ext uri="{FF2B5EF4-FFF2-40B4-BE49-F238E27FC236}">
                <a16:creationId xmlns:a16="http://schemas.microsoft.com/office/drawing/2014/main" id="{2E8D8B05-09F4-F9CF-F191-DAB0D0B2AE33}"/>
              </a:ext>
            </a:extLst>
          </p:cNvPr>
          <p:cNvSpPr/>
          <p:nvPr>
            <p:custDataLst>
              <p:tags r:id="rId25"/>
            </p:custDataLst>
          </p:nvPr>
        </p:nvSpPr>
        <p:spPr>
          <a:xfrm>
            <a:off x="977959" y="171767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7" action="ppaction://hlinksldjump"/>
            <a:extLst>
              <a:ext uri="{FF2B5EF4-FFF2-40B4-BE49-F238E27FC236}">
                <a16:creationId xmlns:a16="http://schemas.microsoft.com/office/drawing/2014/main" id="{B2AE3F32-97D9-CFA0-5704-10CFE436D0A8}"/>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33077866-FA65-8321-4BBD-B7C4098BF821}"/>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8"/>
            </p:custDataLst>
            <p:extLst>
              <p:ext uri="{D42A27DB-BD31-4B8C-83A1-F6EECF244321}">
                <p14:modId xmlns:p14="http://schemas.microsoft.com/office/powerpoint/2010/main" val="3919651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07B62534-470E-5037-81A0-DE16459D2576}"/>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56" name="矩形 55">
            <a:hlinkClick r:id="rId29" action="ppaction://hlinksldjump"/>
            <a:extLst>
              <a:ext uri="{FF2B5EF4-FFF2-40B4-BE49-F238E27FC236}">
                <a16:creationId xmlns:a16="http://schemas.microsoft.com/office/drawing/2014/main" id="{74EB34B1-A196-105E-3008-3239A2D37EEC}"/>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55" name="矩形 54">
            <a:hlinkClick r:id="rId29" action="ppaction://hlinksldjump"/>
            <a:extLst>
              <a:ext uri="{FF2B5EF4-FFF2-40B4-BE49-F238E27FC236}">
                <a16:creationId xmlns:a16="http://schemas.microsoft.com/office/drawing/2014/main" id="{925B1225-F60C-EB96-5245-5BBBA10DEA2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54" name="矩形 53">
            <a:hlinkClick r:id="rId30" action="ppaction://hlinksldjump"/>
            <a:extLst>
              <a:ext uri="{FF2B5EF4-FFF2-40B4-BE49-F238E27FC236}">
                <a16:creationId xmlns:a16="http://schemas.microsoft.com/office/drawing/2014/main" id="{77FFCE31-7B22-A8A5-DB2B-3FB0ECA3C3D2}"/>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53" name="矩形 52">
            <a:hlinkClick r:id="rId30" action="ppaction://hlinksldjump"/>
            <a:extLst>
              <a:ext uri="{FF2B5EF4-FFF2-40B4-BE49-F238E27FC236}">
                <a16:creationId xmlns:a16="http://schemas.microsoft.com/office/drawing/2014/main" id="{CEAA13B7-D406-168E-D78F-4D5B2F4D55B4}"/>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52" name="矩形 51">
            <a:hlinkClick r:id="rId30" action="ppaction://hlinksldjump"/>
            <a:extLst>
              <a:ext uri="{FF2B5EF4-FFF2-40B4-BE49-F238E27FC236}">
                <a16:creationId xmlns:a16="http://schemas.microsoft.com/office/drawing/2014/main" id="{32EA25BF-F080-423A-74C8-021F4378ECFC}"/>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1" name="矩形 50">
            <a:hlinkClick r:id="rId31" action="ppaction://hlinksldjump"/>
            <a:extLst>
              <a:ext uri="{FF2B5EF4-FFF2-40B4-BE49-F238E27FC236}">
                <a16:creationId xmlns:a16="http://schemas.microsoft.com/office/drawing/2014/main" id="{A5482A8F-2EB5-E691-949F-AE2FEC8A5FC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50" name="矩形 49">
            <a:hlinkClick r:id="rId31" action="ppaction://hlinksldjump"/>
            <a:extLst>
              <a:ext uri="{FF2B5EF4-FFF2-40B4-BE49-F238E27FC236}">
                <a16:creationId xmlns:a16="http://schemas.microsoft.com/office/drawing/2014/main" id="{4645B349-4891-9DC7-A688-5CD4D2A95747}"/>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49" name="矩形 48">
            <a:hlinkClick r:id="rId31" action="ppaction://hlinksldjump"/>
            <a:extLst>
              <a:ext uri="{FF2B5EF4-FFF2-40B4-BE49-F238E27FC236}">
                <a16:creationId xmlns:a16="http://schemas.microsoft.com/office/drawing/2014/main" id="{1B3E7BDD-6CE5-A793-3FF8-9F538507B164}"/>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48" name="矩形 47">
            <a:hlinkClick r:id="rId32" action="ppaction://hlinksldjump"/>
            <a:extLst>
              <a:ext uri="{FF2B5EF4-FFF2-40B4-BE49-F238E27FC236}">
                <a16:creationId xmlns:a16="http://schemas.microsoft.com/office/drawing/2014/main" id="{9EEC2C86-D93E-1AB3-5EDB-466D4533CFF3}"/>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47" name="矩形 46">
            <a:hlinkClick r:id="rId32" action="ppaction://hlinksldjump"/>
            <a:extLst>
              <a:ext uri="{FF2B5EF4-FFF2-40B4-BE49-F238E27FC236}">
                <a16:creationId xmlns:a16="http://schemas.microsoft.com/office/drawing/2014/main" id="{5A6EFF20-B612-1F69-024A-F34756D50737}"/>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46" name="矩形 45">
            <a:hlinkClick r:id="rId32" action="ppaction://hlinksldjump"/>
            <a:extLst>
              <a:ext uri="{FF2B5EF4-FFF2-40B4-BE49-F238E27FC236}">
                <a16:creationId xmlns:a16="http://schemas.microsoft.com/office/drawing/2014/main" id="{4D0AA7CC-CD2C-D840-15E9-23B1F09EF2A1}"/>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5" name="矩形 44">
            <a:hlinkClick r:id="rId33" action="ppaction://hlinksldjump"/>
            <a:extLst>
              <a:ext uri="{FF2B5EF4-FFF2-40B4-BE49-F238E27FC236}">
                <a16:creationId xmlns:a16="http://schemas.microsoft.com/office/drawing/2014/main" id="{5FBFC3E1-9355-00B2-0771-2B2C1B288BC6}"/>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44" name="矩形 43">
            <a:hlinkClick r:id="rId33" action="ppaction://hlinksldjump"/>
            <a:extLst>
              <a:ext uri="{FF2B5EF4-FFF2-40B4-BE49-F238E27FC236}">
                <a16:creationId xmlns:a16="http://schemas.microsoft.com/office/drawing/2014/main" id="{E3A0B55B-7847-FFF4-BA9C-9098D28F8340}"/>
              </a:ext>
            </a:extLst>
          </p:cNvPr>
          <p:cNvSpPr/>
          <p:nvPr>
            <p:custDataLst>
              <p:tags r:id="rId15"/>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3" name="矩形 42">
            <a:hlinkClick r:id="rId33" action="ppaction://hlinksldjump"/>
            <a:extLst>
              <a:ext uri="{FF2B5EF4-FFF2-40B4-BE49-F238E27FC236}">
                <a16:creationId xmlns:a16="http://schemas.microsoft.com/office/drawing/2014/main" id="{3A95EB79-AA53-9A25-DAD9-EB0D77FB336E}"/>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2" name="矩形 41">
            <a:extLst>
              <a:ext uri="{FF2B5EF4-FFF2-40B4-BE49-F238E27FC236}">
                <a16:creationId xmlns:a16="http://schemas.microsoft.com/office/drawing/2014/main" id="{C6294A2C-DF19-0AB7-E61E-6F652D93AFFD}"/>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1" name="矩形 40">
            <a:hlinkClick r:id="rId34" action="ppaction://hlinksldjump"/>
            <a:extLst>
              <a:ext uri="{FF2B5EF4-FFF2-40B4-BE49-F238E27FC236}">
                <a16:creationId xmlns:a16="http://schemas.microsoft.com/office/drawing/2014/main" id="{4CB2DE9E-B62C-5C60-6E32-FD6CFFE8D274}"/>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40" name="矩形 39">
            <a:hlinkClick r:id="rId34" action="ppaction://hlinksldjump"/>
            <a:extLst>
              <a:ext uri="{FF2B5EF4-FFF2-40B4-BE49-F238E27FC236}">
                <a16:creationId xmlns:a16="http://schemas.microsoft.com/office/drawing/2014/main" id="{E2BE8A35-C7A8-AD49-AA40-FCF5FDABFB92}"/>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39" name="矩形 38">
            <a:hlinkClick r:id="rId34" action="ppaction://hlinksldjump"/>
            <a:extLst>
              <a:ext uri="{FF2B5EF4-FFF2-40B4-BE49-F238E27FC236}">
                <a16:creationId xmlns:a16="http://schemas.microsoft.com/office/drawing/2014/main" id="{EF275E8B-578D-B400-6E88-F0BDE100585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8" name="矩形 37">
            <a:hlinkClick r:id="rId35" action="ppaction://hlinksldjump"/>
            <a:extLst>
              <a:ext uri="{FF2B5EF4-FFF2-40B4-BE49-F238E27FC236}">
                <a16:creationId xmlns:a16="http://schemas.microsoft.com/office/drawing/2014/main" id="{0BEBA8F2-ECD5-A808-B0BA-DEB4A86B007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37" name="矩形 36">
            <a:hlinkClick r:id="rId35" action="ppaction://hlinksldjump"/>
            <a:extLst>
              <a:ext uri="{FF2B5EF4-FFF2-40B4-BE49-F238E27FC236}">
                <a16:creationId xmlns:a16="http://schemas.microsoft.com/office/drawing/2014/main" id="{93C996B5-A4EC-D3FF-36BC-3C9250DE67E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36" name="矩形 35">
            <a:hlinkClick r:id="rId35" action="ppaction://hlinksldjump"/>
            <a:extLst>
              <a:ext uri="{FF2B5EF4-FFF2-40B4-BE49-F238E27FC236}">
                <a16:creationId xmlns:a16="http://schemas.microsoft.com/office/drawing/2014/main" id="{24EB4845-4F07-1729-CD32-E01E16456F62}"/>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53C4E0B9-A081-8FE0-2199-0BDD8B914AD2}"/>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4" name="矩形 33">
            <a:hlinkClick r:id="rId36" action="ppaction://hlinksldjump"/>
            <a:extLst>
              <a:ext uri="{FF2B5EF4-FFF2-40B4-BE49-F238E27FC236}">
                <a16:creationId xmlns:a16="http://schemas.microsoft.com/office/drawing/2014/main" id="{02F4266F-59A3-530C-2BA9-15173E82D19E}"/>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1139DEBB-7BF9-F4D0-375D-5C7DE6E56B88}"/>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D0F0511C-6115-5B16-6740-481D729788D4}"/>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9545897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ACCD488-35CD-5ABC-2741-507A23CE80E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ACCD488-35CD-5ABC-2741-507A23CE80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聊天或短信&#10;&#10;描述已自动生成">
            <a:extLst>
              <a:ext uri="{FF2B5EF4-FFF2-40B4-BE49-F238E27FC236}">
                <a16:creationId xmlns:a16="http://schemas.microsoft.com/office/drawing/2014/main" id="{08A1F41D-55C7-77A0-CD18-4C5BFAAC6E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156" y="1274893"/>
            <a:ext cx="9327688" cy="4308213"/>
          </a:xfrm>
          <a:prstGeom prst="rect">
            <a:avLst/>
          </a:prstGeom>
        </p:spPr>
      </p:pic>
    </p:spTree>
    <p:extLst>
      <p:ext uri="{BB962C8B-B14F-4D97-AF65-F5344CB8AC3E}">
        <p14:creationId xmlns:p14="http://schemas.microsoft.com/office/powerpoint/2010/main" val="47484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B6BD4772-26AB-5C8B-89BE-F15AEF932A5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56" name="矩形 55">
            <a:hlinkClick r:id="rId29" action="ppaction://hlinksldjump"/>
            <a:extLst>
              <a:ext uri="{FF2B5EF4-FFF2-40B4-BE49-F238E27FC236}">
                <a16:creationId xmlns:a16="http://schemas.microsoft.com/office/drawing/2014/main" id="{199AECA1-330E-13A7-9149-15910510C2C2}"/>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55" name="矩形 54">
            <a:hlinkClick r:id="rId29" action="ppaction://hlinksldjump"/>
            <a:extLst>
              <a:ext uri="{FF2B5EF4-FFF2-40B4-BE49-F238E27FC236}">
                <a16:creationId xmlns:a16="http://schemas.microsoft.com/office/drawing/2014/main" id="{A1623196-800D-9EE7-2F10-BA9AE5837499}"/>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54" name="矩形 53">
            <a:hlinkClick r:id="rId30" action="ppaction://hlinksldjump"/>
            <a:extLst>
              <a:ext uri="{FF2B5EF4-FFF2-40B4-BE49-F238E27FC236}">
                <a16:creationId xmlns:a16="http://schemas.microsoft.com/office/drawing/2014/main" id="{BE3CCC76-763E-3E5B-7826-297777FF35F6}"/>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53" name="矩形 52">
            <a:hlinkClick r:id="rId30" action="ppaction://hlinksldjump"/>
            <a:extLst>
              <a:ext uri="{FF2B5EF4-FFF2-40B4-BE49-F238E27FC236}">
                <a16:creationId xmlns:a16="http://schemas.microsoft.com/office/drawing/2014/main" id="{9CA1206C-589E-3348-66EF-6339666A9B01}"/>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52" name="矩形 51">
            <a:hlinkClick r:id="rId30" action="ppaction://hlinksldjump"/>
            <a:extLst>
              <a:ext uri="{FF2B5EF4-FFF2-40B4-BE49-F238E27FC236}">
                <a16:creationId xmlns:a16="http://schemas.microsoft.com/office/drawing/2014/main" id="{538455DB-D5AC-4A75-4916-B426879E566F}"/>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1" name="矩形 50">
            <a:hlinkClick r:id="rId31" action="ppaction://hlinksldjump"/>
            <a:extLst>
              <a:ext uri="{FF2B5EF4-FFF2-40B4-BE49-F238E27FC236}">
                <a16:creationId xmlns:a16="http://schemas.microsoft.com/office/drawing/2014/main" id="{8EAFF8AB-8D5B-5569-6741-36431BE06FFD}"/>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50" name="矩形 49">
            <a:hlinkClick r:id="rId31" action="ppaction://hlinksldjump"/>
            <a:extLst>
              <a:ext uri="{FF2B5EF4-FFF2-40B4-BE49-F238E27FC236}">
                <a16:creationId xmlns:a16="http://schemas.microsoft.com/office/drawing/2014/main" id="{5677F9DA-2DE6-E519-7B0F-C1B8A004063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49" name="矩形 48">
            <a:hlinkClick r:id="rId31" action="ppaction://hlinksldjump"/>
            <a:extLst>
              <a:ext uri="{FF2B5EF4-FFF2-40B4-BE49-F238E27FC236}">
                <a16:creationId xmlns:a16="http://schemas.microsoft.com/office/drawing/2014/main" id="{0B32801F-1F2F-68DA-7D55-A391EF57AAB6}"/>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48" name="矩形 47">
            <a:hlinkClick r:id="rId32" action="ppaction://hlinksldjump"/>
            <a:extLst>
              <a:ext uri="{FF2B5EF4-FFF2-40B4-BE49-F238E27FC236}">
                <a16:creationId xmlns:a16="http://schemas.microsoft.com/office/drawing/2014/main" id="{1541D3FC-DDA7-DDCC-0C76-52CC44E0BBA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47" name="矩形 46">
            <a:hlinkClick r:id="rId32" action="ppaction://hlinksldjump"/>
            <a:extLst>
              <a:ext uri="{FF2B5EF4-FFF2-40B4-BE49-F238E27FC236}">
                <a16:creationId xmlns:a16="http://schemas.microsoft.com/office/drawing/2014/main" id="{F1547413-1100-869C-6EA7-E86FCA671AF3}"/>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46" name="矩形 45">
            <a:hlinkClick r:id="rId32" action="ppaction://hlinksldjump"/>
            <a:extLst>
              <a:ext uri="{FF2B5EF4-FFF2-40B4-BE49-F238E27FC236}">
                <a16:creationId xmlns:a16="http://schemas.microsoft.com/office/drawing/2014/main" id="{37E5306F-8C0A-869A-B81F-0A399860B7D2}"/>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5" name="矩形 44">
            <a:extLst>
              <a:ext uri="{FF2B5EF4-FFF2-40B4-BE49-F238E27FC236}">
                <a16:creationId xmlns:a16="http://schemas.microsoft.com/office/drawing/2014/main" id="{4CD73CC2-3658-B0EB-49FC-D3949CC81C7D}"/>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4" name="矩形 43">
            <a:hlinkClick r:id="rId33" action="ppaction://hlinksldjump"/>
            <a:extLst>
              <a:ext uri="{FF2B5EF4-FFF2-40B4-BE49-F238E27FC236}">
                <a16:creationId xmlns:a16="http://schemas.microsoft.com/office/drawing/2014/main" id="{F2315E21-2C73-359C-6B46-2037FEFF7E8B}"/>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43" name="矩形 42">
            <a:hlinkClick r:id="rId33" action="ppaction://hlinksldjump"/>
            <a:extLst>
              <a:ext uri="{FF2B5EF4-FFF2-40B4-BE49-F238E27FC236}">
                <a16:creationId xmlns:a16="http://schemas.microsoft.com/office/drawing/2014/main" id="{1159F510-F393-2A11-AC1E-8A88B5388ECD}"/>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2" name="矩形 41">
            <a:hlinkClick r:id="rId33" action="ppaction://hlinksldjump"/>
            <a:extLst>
              <a:ext uri="{FF2B5EF4-FFF2-40B4-BE49-F238E27FC236}">
                <a16:creationId xmlns:a16="http://schemas.microsoft.com/office/drawing/2014/main" id="{3808B660-8BE8-DE9B-12D5-28AE4F8582DF}"/>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1" name="矩形 40">
            <a:hlinkClick r:id="rId34" action="ppaction://hlinksldjump"/>
            <a:extLst>
              <a:ext uri="{FF2B5EF4-FFF2-40B4-BE49-F238E27FC236}">
                <a16:creationId xmlns:a16="http://schemas.microsoft.com/office/drawing/2014/main" id="{8EA33927-4532-0069-B4B9-1395A052AFE6}"/>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40" name="矩形 39">
            <a:hlinkClick r:id="rId34" action="ppaction://hlinksldjump"/>
            <a:extLst>
              <a:ext uri="{FF2B5EF4-FFF2-40B4-BE49-F238E27FC236}">
                <a16:creationId xmlns:a16="http://schemas.microsoft.com/office/drawing/2014/main" id="{1951E6A6-2FEA-BE94-609F-6935136CC12C}"/>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39" name="矩形 38">
            <a:hlinkClick r:id="rId34" action="ppaction://hlinksldjump"/>
            <a:extLst>
              <a:ext uri="{FF2B5EF4-FFF2-40B4-BE49-F238E27FC236}">
                <a16:creationId xmlns:a16="http://schemas.microsoft.com/office/drawing/2014/main" id="{86315A8C-6F6C-2DC5-2600-4668CEA7AA4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8" name="矩形 37">
            <a:hlinkClick r:id="rId35" action="ppaction://hlinksldjump"/>
            <a:extLst>
              <a:ext uri="{FF2B5EF4-FFF2-40B4-BE49-F238E27FC236}">
                <a16:creationId xmlns:a16="http://schemas.microsoft.com/office/drawing/2014/main" id="{59B43D59-F617-5720-D0ED-D9660A0FDFF0}"/>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37" name="矩形 36">
            <a:hlinkClick r:id="rId35" action="ppaction://hlinksldjump"/>
            <a:extLst>
              <a:ext uri="{FF2B5EF4-FFF2-40B4-BE49-F238E27FC236}">
                <a16:creationId xmlns:a16="http://schemas.microsoft.com/office/drawing/2014/main" id="{812219D7-B59A-6B04-DA8F-812ABE8305BB}"/>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36" name="矩形 35">
            <a:hlinkClick r:id="rId35" action="ppaction://hlinksldjump"/>
            <a:extLst>
              <a:ext uri="{FF2B5EF4-FFF2-40B4-BE49-F238E27FC236}">
                <a16:creationId xmlns:a16="http://schemas.microsoft.com/office/drawing/2014/main" id="{6F3F64F7-0E19-CB18-5DB8-0E569CD433E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E43E1271-F14D-DD8C-E4B4-275197A5E8C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4" name="矩形 33">
            <a:hlinkClick r:id="rId36" action="ppaction://hlinksldjump"/>
            <a:extLst>
              <a:ext uri="{FF2B5EF4-FFF2-40B4-BE49-F238E27FC236}">
                <a16:creationId xmlns:a16="http://schemas.microsoft.com/office/drawing/2014/main" id="{03993CEE-7A01-1B85-9AD2-CC30BA2F3555}"/>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293F3F3A-0374-1FA8-E52D-658A49D126E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66CE3766-DCEB-3B9D-E94C-E68959AE9AF6}"/>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4697821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189076" y="1825625"/>
            <a:ext cx="4164724" cy="2916643"/>
          </a:xfrm>
        </p:spPr>
        <p:txBody>
          <a:bodyPr>
            <a:noAutofit/>
          </a:bodyPr>
          <a:lstStyle/>
          <a:p>
            <a:r>
              <a:rPr lang="zh-CN" altLang="en-US" sz="2000" dirty="0"/>
              <a:t>与传统的 </a:t>
            </a:r>
            <a:r>
              <a:rPr lang="en-US" altLang="zh-CN" sz="2000" dirty="0"/>
              <a:t>2D </a:t>
            </a:r>
            <a:r>
              <a:rPr lang="zh-CN" altLang="en-US" sz="2000" dirty="0"/>
              <a:t>视觉定位 </a:t>
            </a:r>
            <a:r>
              <a:rPr lang="en-US" altLang="zh-CN" sz="2000" dirty="0"/>
              <a:t>(VG) </a:t>
            </a:r>
            <a:r>
              <a:rPr lang="zh-CN" altLang="en-US" sz="2000" dirty="0"/>
              <a:t>不同，</a:t>
            </a:r>
            <a:r>
              <a:rPr lang="en-US" altLang="zh-CN" sz="2000" dirty="0"/>
              <a:t>2D </a:t>
            </a:r>
            <a:r>
              <a:rPr lang="zh-CN" altLang="en-US" sz="2000" dirty="0"/>
              <a:t>视觉定位仅限于平面图像，而 </a:t>
            </a:r>
            <a:r>
              <a:rPr lang="en-US" altLang="zh-CN" sz="2000" dirty="0"/>
              <a:t>3D VG </a:t>
            </a:r>
            <a:r>
              <a:rPr lang="zh-CN" altLang="en-US" sz="2000" dirty="0"/>
              <a:t>包括深度、视角和物体之间的空间关系，为代理与环境交互提供了一个更强大的框架。 </a:t>
            </a:r>
            <a:r>
              <a:rPr lang="en-US" altLang="zh-CN" sz="2000" dirty="0"/>
              <a:t>3D VG </a:t>
            </a:r>
            <a:r>
              <a:rPr lang="zh-CN" altLang="en-US" sz="2000" dirty="0"/>
              <a:t>的任务是使用自然语言描述在 </a:t>
            </a:r>
            <a:r>
              <a:rPr lang="en-US" altLang="zh-CN" sz="2000" dirty="0"/>
              <a:t>3D </a:t>
            </a:r>
            <a:r>
              <a:rPr lang="zh-CN" altLang="en-US" sz="2000" dirty="0"/>
              <a:t>环境中定位物体。 如表</a:t>
            </a:r>
            <a:r>
              <a:rPr lang="en-US" altLang="zh-CN" sz="2000" dirty="0"/>
              <a:t>V</a:t>
            </a:r>
            <a:r>
              <a:rPr lang="zh-CN" altLang="en-US" sz="2000" dirty="0"/>
              <a:t>所示，最近的 </a:t>
            </a:r>
            <a:r>
              <a:rPr lang="en-US" altLang="zh-CN" sz="2000" dirty="0"/>
              <a:t>3D </a:t>
            </a:r>
            <a:r>
              <a:rPr lang="zh-CN" altLang="en-US" sz="2000" dirty="0"/>
              <a:t>视觉定位方法大致可分为两类：两阶段方法和一阶段方法</a:t>
            </a:r>
            <a:endParaRPr lang="en-US" sz="2000" dirty="0"/>
          </a:p>
        </p:txBody>
      </p:sp>
      <p:pic>
        <p:nvPicPr>
          <p:cNvPr id="6" name="图片 5">
            <a:extLst>
              <a:ext uri="{FF2B5EF4-FFF2-40B4-BE49-F238E27FC236}">
                <a16:creationId xmlns:a16="http://schemas.microsoft.com/office/drawing/2014/main" id="{07E2E3D9-3050-2EE8-B036-D28C2C808872}"/>
              </a:ext>
            </a:extLst>
          </p:cNvPr>
          <p:cNvPicPr>
            <a:picLocks noChangeAspect="1"/>
          </p:cNvPicPr>
          <p:nvPr/>
        </p:nvPicPr>
        <p:blipFill>
          <a:blip r:embed="rId5"/>
          <a:stretch>
            <a:fillRect/>
          </a:stretch>
        </p:blipFill>
        <p:spPr>
          <a:xfrm>
            <a:off x="658908" y="1719054"/>
            <a:ext cx="6050895" cy="3419892"/>
          </a:xfrm>
          <a:prstGeom prst="rect">
            <a:avLst/>
          </a:prstGeom>
        </p:spPr>
      </p:pic>
      <p:sp>
        <p:nvSpPr>
          <p:cNvPr id="7" name="内容占位符 2">
            <a:extLst>
              <a:ext uri="{FF2B5EF4-FFF2-40B4-BE49-F238E27FC236}">
                <a16:creationId xmlns:a16="http://schemas.microsoft.com/office/drawing/2014/main" id="{A8FC3A19-84DF-5CB8-77F3-3E616D9A146D}"/>
              </a:ext>
            </a:extLst>
          </p:cNvPr>
          <p:cNvSpPr txBox="1">
            <a:spLocks/>
          </p:cNvSpPr>
          <p:nvPr/>
        </p:nvSpPr>
        <p:spPr>
          <a:xfrm>
            <a:off x="1836158" y="5241399"/>
            <a:ext cx="4164724" cy="3080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不同 </a:t>
            </a:r>
            <a:r>
              <a:rPr lang="en-US" altLang="zh-CN" sz="2000" dirty="0"/>
              <a:t>3D VG </a:t>
            </a:r>
            <a:r>
              <a:rPr lang="zh-CN" altLang="en-US" sz="2000" dirty="0"/>
              <a:t>方法的比较</a:t>
            </a:r>
            <a:endParaRPr lang="en-US" sz="2000" dirty="0"/>
          </a:p>
        </p:txBody>
      </p:sp>
    </p:spTree>
    <p:extLst>
      <p:ext uri="{BB962C8B-B14F-4D97-AF65-F5344CB8AC3E}">
        <p14:creationId xmlns:p14="http://schemas.microsoft.com/office/powerpoint/2010/main" val="27974471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7254" y="1825625"/>
            <a:ext cx="3373822" cy="3995004"/>
          </a:xfrm>
        </p:spPr>
        <p:txBody>
          <a:bodyPr>
            <a:noAutofit/>
          </a:bodyPr>
          <a:lstStyle/>
          <a:p>
            <a:r>
              <a:rPr lang="zh-CN" altLang="en-US" sz="2000" dirty="0"/>
              <a:t>两阶段 </a:t>
            </a:r>
            <a:r>
              <a:rPr lang="en-US" altLang="zh-CN" sz="2000" dirty="0"/>
              <a:t>(</a:t>
            </a:r>
            <a:r>
              <a:rPr lang="zh-CN" altLang="en-US" sz="2000" dirty="0"/>
              <a:t>上</a:t>
            </a:r>
            <a:r>
              <a:rPr lang="en-US" altLang="zh-CN" sz="2000" dirty="0"/>
              <a:t>) </a:t>
            </a:r>
            <a:r>
              <a:rPr lang="zh-CN" altLang="en-US" sz="2000" dirty="0"/>
              <a:t>和一阶段 </a:t>
            </a:r>
            <a:r>
              <a:rPr lang="en-US" altLang="zh-CN" sz="2000" dirty="0"/>
              <a:t>(</a:t>
            </a:r>
            <a:r>
              <a:rPr lang="zh-CN" altLang="en-US" sz="2000" dirty="0"/>
              <a:t>下</a:t>
            </a:r>
            <a:r>
              <a:rPr lang="en-US" altLang="zh-CN" sz="2000" dirty="0"/>
              <a:t>) 3D </a:t>
            </a:r>
            <a:r>
              <a:rPr lang="zh-CN" altLang="en-US" sz="2000" dirty="0"/>
              <a:t>视觉定位方法的图解</a:t>
            </a:r>
          </a:p>
          <a:p>
            <a:r>
              <a:rPr lang="en-US" altLang="zh-CN" sz="2000" dirty="0"/>
              <a:t>(a) </a:t>
            </a:r>
            <a:r>
              <a:rPr lang="zh-CN" altLang="en-US" sz="2000" dirty="0"/>
              <a:t>展示了 </a:t>
            </a:r>
            <a:r>
              <a:rPr lang="en-US" altLang="zh-CN" sz="2000" dirty="0"/>
              <a:t>3D </a:t>
            </a:r>
            <a:r>
              <a:rPr lang="zh-CN" altLang="en-US" sz="2000" dirty="0"/>
              <a:t>视觉定位的示例</a:t>
            </a:r>
          </a:p>
          <a:p>
            <a:r>
              <a:rPr lang="en-US" altLang="zh-CN" sz="2000" dirty="0"/>
              <a:t>(b) </a:t>
            </a:r>
            <a:r>
              <a:rPr lang="zh-CN" altLang="en-US" sz="2000" dirty="0"/>
              <a:t>两阶段方法包括稀疏建议，可能在检测阶段忽略目标，以及密集建议，可能混淆匹配阶段。 </a:t>
            </a:r>
            <a:r>
              <a:rPr lang="en-US" altLang="zh-CN" sz="2000" dirty="0"/>
              <a:t>(c) </a:t>
            </a:r>
            <a:r>
              <a:rPr lang="zh-CN" altLang="en-US" sz="2000" dirty="0"/>
              <a:t>一阶段方法可以在语言描述的指导下逐步选择关键点 </a:t>
            </a:r>
            <a:r>
              <a:rPr lang="en-US" altLang="zh-CN" sz="2000" dirty="0"/>
              <a:t>(</a:t>
            </a:r>
            <a:r>
              <a:rPr lang="zh-CN" altLang="en-US" sz="2000" dirty="0"/>
              <a:t>蓝色点 ⟶ 红色点 ⟶ 绿色点</a:t>
            </a:r>
            <a:r>
              <a:rPr lang="en-US" altLang="zh-CN" sz="2000" dirty="0"/>
              <a:t>)</a:t>
            </a:r>
            <a:endParaRPr lang="en-US" sz="2000" dirty="0"/>
          </a:p>
        </p:txBody>
      </p:sp>
      <p:pic>
        <p:nvPicPr>
          <p:cNvPr id="8" name="图片 7">
            <a:extLst>
              <a:ext uri="{FF2B5EF4-FFF2-40B4-BE49-F238E27FC236}">
                <a16:creationId xmlns:a16="http://schemas.microsoft.com/office/drawing/2014/main" id="{45738F9E-77A0-5CA1-6897-B35305FF3E62}"/>
              </a:ext>
            </a:extLst>
          </p:cNvPr>
          <p:cNvPicPr>
            <a:picLocks noChangeAspect="1"/>
          </p:cNvPicPr>
          <p:nvPr/>
        </p:nvPicPr>
        <p:blipFill>
          <a:blip r:embed="rId5"/>
          <a:stretch>
            <a:fillRect/>
          </a:stretch>
        </p:blipFill>
        <p:spPr>
          <a:xfrm>
            <a:off x="304576" y="1417463"/>
            <a:ext cx="7704307" cy="5150452"/>
          </a:xfrm>
          <a:prstGeom prst="rect">
            <a:avLst/>
          </a:prstGeom>
        </p:spPr>
      </p:pic>
    </p:spTree>
    <p:extLst>
      <p:ext uri="{BB962C8B-B14F-4D97-AF65-F5344CB8AC3E}">
        <p14:creationId xmlns:p14="http://schemas.microsoft.com/office/powerpoint/2010/main" val="32167534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hlinkClick r:id="rId29" action="ppaction://hlinksldjump"/>
            <a:extLst>
              <a:ext uri="{FF2B5EF4-FFF2-40B4-BE49-F238E27FC236}">
                <a16:creationId xmlns:a16="http://schemas.microsoft.com/office/drawing/2014/main" id="{97696E6A-61B6-B859-2EF9-00EE37D8AAA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56" name="矩形 55">
            <a:hlinkClick r:id="rId29" action="ppaction://hlinksldjump"/>
            <a:extLst>
              <a:ext uri="{FF2B5EF4-FFF2-40B4-BE49-F238E27FC236}">
                <a16:creationId xmlns:a16="http://schemas.microsoft.com/office/drawing/2014/main" id="{BA5E1281-39FA-2652-1B57-B2D23256BC30}"/>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55" name="矩形 54">
            <a:hlinkClick r:id="rId29" action="ppaction://hlinksldjump"/>
            <a:extLst>
              <a:ext uri="{FF2B5EF4-FFF2-40B4-BE49-F238E27FC236}">
                <a16:creationId xmlns:a16="http://schemas.microsoft.com/office/drawing/2014/main" id="{30F5D9FF-9031-9215-A377-AF4370FCF3C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54" name="矩形 53">
            <a:hlinkClick r:id="rId30" action="ppaction://hlinksldjump"/>
            <a:extLst>
              <a:ext uri="{FF2B5EF4-FFF2-40B4-BE49-F238E27FC236}">
                <a16:creationId xmlns:a16="http://schemas.microsoft.com/office/drawing/2014/main" id="{2797F5F4-4392-5C87-C445-5043040CDEA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53" name="矩形 52">
            <a:hlinkClick r:id="rId30" action="ppaction://hlinksldjump"/>
            <a:extLst>
              <a:ext uri="{FF2B5EF4-FFF2-40B4-BE49-F238E27FC236}">
                <a16:creationId xmlns:a16="http://schemas.microsoft.com/office/drawing/2014/main" id="{0DCB7570-0209-60DA-22FC-59249090A126}"/>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52" name="矩形 51">
            <a:hlinkClick r:id="rId30" action="ppaction://hlinksldjump"/>
            <a:extLst>
              <a:ext uri="{FF2B5EF4-FFF2-40B4-BE49-F238E27FC236}">
                <a16:creationId xmlns:a16="http://schemas.microsoft.com/office/drawing/2014/main" id="{7CE7D303-03AB-7A17-7C5F-A8DF8EDABDE3}"/>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1" name="矩形 50">
            <a:hlinkClick r:id="rId31" action="ppaction://hlinksldjump"/>
            <a:extLst>
              <a:ext uri="{FF2B5EF4-FFF2-40B4-BE49-F238E27FC236}">
                <a16:creationId xmlns:a16="http://schemas.microsoft.com/office/drawing/2014/main" id="{8F454964-F2CA-A170-9D16-F59D9F46A8FD}"/>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50" name="矩形 49">
            <a:hlinkClick r:id="rId31" action="ppaction://hlinksldjump"/>
            <a:extLst>
              <a:ext uri="{FF2B5EF4-FFF2-40B4-BE49-F238E27FC236}">
                <a16:creationId xmlns:a16="http://schemas.microsoft.com/office/drawing/2014/main" id="{30FB4F28-F0CE-58EA-F302-C75BA4CA63C4}"/>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49" name="矩形 48">
            <a:hlinkClick r:id="rId31" action="ppaction://hlinksldjump"/>
            <a:extLst>
              <a:ext uri="{FF2B5EF4-FFF2-40B4-BE49-F238E27FC236}">
                <a16:creationId xmlns:a16="http://schemas.microsoft.com/office/drawing/2014/main" id="{D707CCBB-7825-A9F5-666C-0CF2701E2930}"/>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48" name="矩形 47">
            <a:extLst>
              <a:ext uri="{FF2B5EF4-FFF2-40B4-BE49-F238E27FC236}">
                <a16:creationId xmlns:a16="http://schemas.microsoft.com/office/drawing/2014/main" id="{E5F6CE03-A563-6940-3AC9-738696D79E02}"/>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7" name="矩形 46">
            <a:hlinkClick r:id="rId32" action="ppaction://hlinksldjump"/>
            <a:extLst>
              <a:ext uri="{FF2B5EF4-FFF2-40B4-BE49-F238E27FC236}">
                <a16:creationId xmlns:a16="http://schemas.microsoft.com/office/drawing/2014/main" id="{3C7D600E-F7DC-8548-1568-CBA1A352E861}"/>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46" name="矩形 45">
            <a:hlinkClick r:id="rId32" action="ppaction://hlinksldjump"/>
            <a:extLst>
              <a:ext uri="{FF2B5EF4-FFF2-40B4-BE49-F238E27FC236}">
                <a16:creationId xmlns:a16="http://schemas.microsoft.com/office/drawing/2014/main" id="{A40451FE-07C7-A507-AC6A-73F50C18EECF}"/>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45" name="矩形 44">
            <a:hlinkClick r:id="rId32" action="ppaction://hlinksldjump"/>
            <a:extLst>
              <a:ext uri="{FF2B5EF4-FFF2-40B4-BE49-F238E27FC236}">
                <a16:creationId xmlns:a16="http://schemas.microsoft.com/office/drawing/2014/main" id="{6FA9067C-181B-8897-6B7B-80A698C12A6A}"/>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4" name="矩形 43">
            <a:hlinkClick r:id="rId33" action="ppaction://hlinksldjump"/>
            <a:extLst>
              <a:ext uri="{FF2B5EF4-FFF2-40B4-BE49-F238E27FC236}">
                <a16:creationId xmlns:a16="http://schemas.microsoft.com/office/drawing/2014/main" id="{EC39C8E0-2E84-5B10-3FD4-11329D9C3FD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43" name="矩形 42">
            <a:hlinkClick r:id="rId33" action="ppaction://hlinksldjump"/>
            <a:extLst>
              <a:ext uri="{FF2B5EF4-FFF2-40B4-BE49-F238E27FC236}">
                <a16:creationId xmlns:a16="http://schemas.microsoft.com/office/drawing/2014/main" id="{701EAF61-F0C5-695C-71CA-056D9D521125}"/>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2" name="矩形 41">
            <a:hlinkClick r:id="rId33" action="ppaction://hlinksldjump"/>
            <a:extLst>
              <a:ext uri="{FF2B5EF4-FFF2-40B4-BE49-F238E27FC236}">
                <a16:creationId xmlns:a16="http://schemas.microsoft.com/office/drawing/2014/main" id="{019BE4B1-87B8-BF51-DE00-A8491ABB7C74}"/>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1" name="矩形 40">
            <a:hlinkClick r:id="rId34" action="ppaction://hlinksldjump"/>
            <a:extLst>
              <a:ext uri="{FF2B5EF4-FFF2-40B4-BE49-F238E27FC236}">
                <a16:creationId xmlns:a16="http://schemas.microsoft.com/office/drawing/2014/main" id="{D02F1764-5CBA-B637-562B-0ECA93AC6D5F}"/>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40" name="矩形 39">
            <a:hlinkClick r:id="rId34" action="ppaction://hlinksldjump"/>
            <a:extLst>
              <a:ext uri="{FF2B5EF4-FFF2-40B4-BE49-F238E27FC236}">
                <a16:creationId xmlns:a16="http://schemas.microsoft.com/office/drawing/2014/main" id="{F0BF8340-570D-8F30-B310-8EE3C111D5B3}"/>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39" name="矩形 38">
            <a:hlinkClick r:id="rId34" action="ppaction://hlinksldjump"/>
            <a:extLst>
              <a:ext uri="{FF2B5EF4-FFF2-40B4-BE49-F238E27FC236}">
                <a16:creationId xmlns:a16="http://schemas.microsoft.com/office/drawing/2014/main" id="{74A1FE1F-FE25-2BE4-1464-3E059F2392D1}"/>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8" name="矩形 37">
            <a:hlinkClick r:id="rId35" action="ppaction://hlinksldjump"/>
            <a:extLst>
              <a:ext uri="{FF2B5EF4-FFF2-40B4-BE49-F238E27FC236}">
                <a16:creationId xmlns:a16="http://schemas.microsoft.com/office/drawing/2014/main" id="{68BEFB9A-838C-81FF-BC97-D9449A656E3F}"/>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37" name="矩形 36">
            <a:hlinkClick r:id="rId35" action="ppaction://hlinksldjump"/>
            <a:extLst>
              <a:ext uri="{FF2B5EF4-FFF2-40B4-BE49-F238E27FC236}">
                <a16:creationId xmlns:a16="http://schemas.microsoft.com/office/drawing/2014/main" id="{2E7FD2CA-36AA-77A7-CF1B-3CAA0CE7227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36" name="矩形 35">
            <a:hlinkClick r:id="rId35" action="ppaction://hlinksldjump"/>
            <a:extLst>
              <a:ext uri="{FF2B5EF4-FFF2-40B4-BE49-F238E27FC236}">
                <a16:creationId xmlns:a16="http://schemas.microsoft.com/office/drawing/2014/main" id="{710F79A9-8C72-57C5-956B-B29D06CE9C88}"/>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5" name="矩形 34">
            <a:hlinkClick r:id="rId36" action="ppaction://hlinksldjump"/>
            <a:extLst>
              <a:ext uri="{FF2B5EF4-FFF2-40B4-BE49-F238E27FC236}">
                <a16:creationId xmlns:a16="http://schemas.microsoft.com/office/drawing/2014/main" id="{C7769D61-D5EE-1BB9-AAC0-36DD5836CD2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34" name="矩形 33">
            <a:hlinkClick r:id="rId36" action="ppaction://hlinksldjump"/>
            <a:extLst>
              <a:ext uri="{FF2B5EF4-FFF2-40B4-BE49-F238E27FC236}">
                <a16:creationId xmlns:a16="http://schemas.microsoft.com/office/drawing/2014/main" id="{DB7EA3EC-EF36-9636-FBD5-E95A80FDACDC}"/>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3" name="矩形 32">
            <a:hlinkClick r:id="rId36" action="ppaction://hlinksldjump"/>
            <a:extLst>
              <a:ext uri="{FF2B5EF4-FFF2-40B4-BE49-F238E27FC236}">
                <a16:creationId xmlns:a16="http://schemas.microsoft.com/office/drawing/2014/main" id="{17B311A1-FF63-B956-270B-B74C88B227E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2" name="标题 31">
            <a:extLst>
              <a:ext uri="{FF2B5EF4-FFF2-40B4-BE49-F238E27FC236}">
                <a16:creationId xmlns:a16="http://schemas.microsoft.com/office/drawing/2014/main" id="{7B7D02EB-F3A8-05AA-4D72-5EE01C131A9F}"/>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81666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81444" y="1539328"/>
            <a:ext cx="10515600" cy="4953547"/>
          </a:xfrm>
        </p:spPr>
        <p:txBody>
          <a:bodyPr>
            <a:noAutofit/>
          </a:bodyPr>
          <a:lstStyle/>
          <a:p>
            <a:r>
              <a:rPr lang="zh-CN" altLang="en-US" dirty="0"/>
              <a:t>与相应的 </a:t>
            </a:r>
            <a:r>
              <a:rPr lang="en-US" altLang="zh-CN" dirty="0"/>
              <a:t>2D </a:t>
            </a:r>
            <a:r>
              <a:rPr lang="zh-CN" altLang="en-US" dirty="0"/>
              <a:t>任务相似，早期关于 </a:t>
            </a:r>
            <a:r>
              <a:rPr lang="en-US" altLang="zh-CN" dirty="0"/>
              <a:t>3D </a:t>
            </a:r>
            <a:r>
              <a:rPr lang="zh-CN" altLang="en-US" dirty="0"/>
              <a:t>定位的研究主要采用了两阶段的检测</a:t>
            </a:r>
            <a:r>
              <a:rPr lang="en-US" altLang="zh-CN" dirty="0"/>
              <a:t>-</a:t>
            </a:r>
            <a:r>
              <a:rPr lang="zh-CN" altLang="en-US" dirty="0"/>
              <a:t>匹配管道。 它们最初使用预训练的检测器或分割器从 </a:t>
            </a:r>
            <a:r>
              <a:rPr lang="en-US" altLang="zh-CN" dirty="0"/>
              <a:t>3D </a:t>
            </a:r>
            <a:r>
              <a:rPr lang="zh-CN" altLang="en-US" dirty="0"/>
              <a:t>场景中的多个物体建议中提取特征，然后将这些特征与语言查询特征融合以匹配目标物体。 两阶段研究的重点主要集中在第二阶段，例如探索物体建议特征和语言查询特征之间的相关性以选择最佳匹配的物体</a:t>
            </a:r>
            <a:endParaRPr lang="en-US" altLang="zh-CN" dirty="0"/>
          </a:p>
          <a:p>
            <a:pPr lvl="1"/>
            <a:r>
              <a:rPr lang="en-US" altLang="zh-CN" dirty="0"/>
              <a:t>ReferIt3D </a:t>
            </a:r>
            <a:r>
              <a:rPr lang="zh-CN" altLang="en-US" dirty="0"/>
              <a:t>和 </a:t>
            </a:r>
            <a:r>
              <a:rPr lang="en-US" altLang="zh-CN" dirty="0"/>
              <a:t>TGNN </a:t>
            </a:r>
            <a:r>
              <a:rPr lang="zh-CN" altLang="en-US" dirty="0"/>
              <a:t>不仅学习将建议特征与文本嵌入匹配，而且还通过图神经网络对物体之间的上下文关系进行编码</a:t>
            </a:r>
            <a:endParaRPr lang="en-US" altLang="zh-CN" dirty="0"/>
          </a:p>
          <a:p>
            <a:pPr lvl="1"/>
            <a:r>
              <a:rPr lang="zh-CN" altLang="en-US" dirty="0"/>
              <a:t>为了增强自由形式描述和不规则点云中的 </a:t>
            </a:r>
            <a:r>
              <a:rPr lang="en-US" altLang="zh-CN" dirty="0"/>
              <a:t>3D </a:t>
            </a:r>
            <a:r>
              <a:rPr lang="zh-CN" altLang="en-US" dirty="0"/>
              <a:t>视觉定位，</a:t>
            </a:r>
            <a:r>
              <a:rPr lang="en-US" altLang="zh-CN" dirty="0"/>
              <a:t>FFL-3DOG </a:t>
            </a:r>
            <a:r>
              <a:rPr lang="zh-CN" altLang="en-US" dirty="0"/>
              <a:t>利用语言场景图来进行短语相关性，利用多级 </a:t>
            </a:r>
            <a:r>
              <a:rPr lang="en-US" altLang="zh-CN" dirty="0"/>
              <a:t>3D </a:t>
            </a:r>
            <a:r>
              <a:rPr lang="zh-CN" altLang="en-US" dirty="0"/>
              <a:t>建议关系图来丰富视觉特征，以及利用描述引导的 </a:t>
            </a:r>
            <a:r>
              <a:rPr lang="en-US" altLang="zh-CN" dirty="0"/>
              <a:t>3D </a:t>
            </a:r>
            <a:r>
              <a:rPr lang="zh-CN" altLang="en-US" dirty="0"/>
              <a:t>视觉图来对全局上下文进行编码</a:t>
            </a:r>
            <a:endParaRPr lang="en-US" dirty="0"/>
          </a:p>
        </p:txBody>
      </p:sp>
    </p:spTree>
    <p:extLst>
      <p:ext uri="{BB962C8B-B14F-4D97-AF65-F5344CB8AC3E}">
        <p14:creationId xmlns:p14="http://schemas.microsoft.com/office/powerpoint/2010/main" val="40514030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050132"/>
            <a:ext cx="10515600" cy="1456120"/>
          </a:xfrm>
        </p:spPr>
        <p:txBody>
          <a:bodyPr>
            <a:noAutofit/>
          </a:bodyPr>
          <a:lstStyle/>
          <a:p>
            <a:r>
              <a:rPr lang="zh-CN" altLang="en-US" dirty="0"/>
              <a:t>最近，由于 </a:t>
            </a:r>
            <a:r>
              <a:rPr lang="en-US" altLang="zh-CN" dirty="0"/>
              <a:t>Transformer </a:t>
            </a:r>
            <a:r>
              <a:rPr lang="zh-CN" altLang="en-US" dirty="0"/>
              <a:t>架构在自然语言处理和计算机视觉任务中表现出卓越的性能，研究越来越集中在使用 </a:t>
            </a:r>
            <a:r>
              <a:rPr lang="en-US" altLang="zh-CN" dirty="0"/>
              <a:t>Transformer </a:t>
            </a:r>
            <a:r>
              <a:rPr lang="zh-CN" altLang="en-US" dirty="0"/>
              <a:t>来提取和融合 </a:t>
            </a:r>
            <a:r>
              <a:rPr lang="en-US" altLang="zh-CN" dirty="0"/>
              <a:t>3D </a:t>
            </a:r>
            <a:r>
              <a:rPr lang="zh-CN" altLang="en-US" dirty="0"/>
              <a:t>视觉定位任务中的视觉语言特征</a:t>
            </a:r>
            <a:endParaRPr lang="en-US" dirty="0"/>
          </a:p>
        </p:txBody>
      </p:sp>
    </p:spTree>
    <p:extLst>
      <p:ext uri="{BB962C8B-B14F-4D97-AF65-F5344CB8AC3E}">
        <p14:creationId xmlns:p14="http://schemas.microsoft.com/office/powerpoint/2010/main" val="39579546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a:t>
            </a:r>
            <a:r>
              <a:rPr lang="zh-CN" altLang="en-US" sz="4400" b="1" dirty="0">
                <a:solidFill>
                  <a:schemeClr val="tx1"/>
                </a:solidFill>
              </a:rPr>
              <a:t>特定视角</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258237"/>
            <a:ext cx="10515600" cy="3947071"/>
          </a:xfrm>
        </p:spPr>
        <p:txBody>
          <a:bodyPr>
            <a:noAutofit/>
          </a:bodyPr>
          <a:lstStyle/>
          <a:p>
            <a:r>
              <a:rPr lang="en-US" altLang="zh-CN" sz="2400" dirty="0" err="1"/>
              <a:t>LanguageRefer</a:t>
            </a:r>
            <a:r>
              <a:rPr lang="en-US" altLang="zh-CN" sz="2400" dirty="0"/>
              <a:t> </a:t>
            </a:r>
            <a:r>
              <a:rPr lang="zh-CN" altLang="en-US" sz="2400" dirty="0"/>
              <a:t>采用了一种基于 </a:t>
            </a:r>
            <a:r>
              <a:rPr lang="en-US" altLang="zh-CN" sz="2400" dirty="0"/>
              <a:t>Transformer </a:t>
            </a:r>
            <a:r>
              <a:rPr lang="zh-CN" altLang="en-US" sz="2400" dirty="0"/>
              <a:t>的架构，将 </a:t>
            </a:r>
            <a:r>
              <a:rPr lang="en-US" altLang="zh-CN" sz="2400" dirty="0"/>
              <a:t>3D </a:t>
            </a:r>
            <a:r>
              <a:rPr lang="zh-CN" altLang="en-US" sz="2400" dirty="0"/>
              <a:t>空间嵌入、语言描述和类别标签嵌入相结合，以实现鲁棒的 </a:t>
            </a:r>
            <a:r>
              <a:rPr lang="en-US" altLang="zh-CN" sz="2400" dirty="0"/>
              <a:t>3D </a:t>
            </a:r>
            <a:r>
              <a:rPr lang="zh-CN" altLang="en-US" sz="2400" dirty="0"/>
              <a:t>视觉定位</a:t>
            </a:r>
            <a:endParaRPr lang="en-US" altLang="zh-CN" sz="2400" dirty="0"/>
          </a:p>
          <a:p>
            <a:r>
              <a:rPr lang="en-US" altLang="zh-CN" sz="2400" dirty="0"/>
              <a:t>3DVG-Transformer </a:t>
            </a:r>
            <a:r>
              <a:rPr lang="zh-CN" altLang="en-US" sz="2400" dirty="0"/>
              <a:t>是一种针对 </a:t>
            </a:r>
            <a:r>
              <a:rPr lang="en-US" altLang="zh-CN" sz="2400" dirty="0"/>
              <a:t>3D </a:t>
            </a:r>
            <a:r>
              <a:rPr lang="zh-CN" altLang="en-US" sz="2400" dirty="0"/>
              <a:t>点云的关系感知视觉定位方法，其特点是采用坐标引导的上下文聚合模块进行关系增强提案生成，以及采用多路注意力模块进行跨模态提案消歧</a:t>
            </a:r>
            <a:endParaRPr lang="en-US" altLang="zh-CN" sz="2400" dirty="0"/>
          </a:p>
          <a:p>
            <a:r>
              <a:rPr lang="zh-CN" altLang="en-US" sz="2400" dirty="0"/>
              <a:t>为了能够对 </a:t>
            </a:r>
            <a:r>
              <a:rPr lang="en-US" altLang="zh-CN" sz="2400" dirty="0"/>
              <a:t>3D </a:t>
            </a:r>
            <a:r>
              <a:rPr lang="zh-CN" altLang="en-US" sz="2400" dirty="0"/>
              <a:t>对象和指示词进行更细粒度的推理，</a:t>
            </a:r>
            <a:r>
              <a:rPr lang="en-US" altLang="zh-CN" sz="2400" dirty="0"/>
              <a:t>TransRefer3D </a:t>
            </a:r>
            <a:r>
              <a:rPr lang="zh-CN" altLang="en-US" sz="2400" dirty="0"/>
              <a:t>通过使用实体和关系感知注意力增强了跨模态特征表示，其中包括自注意</a:t>
            </a:r>
            <a:endParaRPr lang="en-US" altLang="zh-CN" sz="2400" dirty="0"/>
          </a:p>
          <a:p>
            <a:r>
              <a:rPr lang="en-US" altLang="zh-CN" sz="2400" dirty="0"/>
              <a:t>GPS </a:t>
            </a:r>
            <a:r>
              <a:rPr lang="zh-CN" altLang="en-US" sz="2400" dirty="0"/>
              <a:t>提出了一个统一的学习框架，通过利用三个级别的对比对齐学习和掩码语言建模目标学习，从百万级 </a:t>
            </a:r>
            <a:r>
              <a:rPr lang="en-US" altLang="zh-CN" sz="2400" dirty="0"/>
              <a:t>3D </a:t>
            </a:r>
            <a:r>
              <a:rPr lang="zh-CN" altLang="en-US" sz="2400" dirty="0"/>
              <a:t>视觉语言数据集（即 </a:t>
            </a:r>
            <a:r>
              <a:rPr lang="en-US" altLang="zh-CN" sz="2400" dirty="0"/>
              <a:t>SCENEVERSE</a:t>
            </a:r>
            <a:r>
              <a:rPr lang="zh-CN" altLang="en-US" sz="2400" dirty="0"/>
              <a:t>）中提取知识力、实体感知注意力和关系感知注意力</a:t>
            </a:r>
            <a:endParaRPr lang="en-US" sz="2400" dirty="0"/>
          </a:p>
        </p:txBody>
      </p:sp>
    </p:spTree>
    <p:extLst>
      <p:ext uri="{BB962C8B-B14F-4D97-AF65-F5344CB8AC3E}">
        <p14:creationId xmlns:p14="http://schemas.microsoft.com/office/powerpoint/2010/main" val="35147297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a:t>
            </a:r>
            <a:r>
              <a:rPr lang="zh-CN" altLang="en-US" sz="4400" b="1" dirty="0">
                <a:solidFill>
                  <a:schemeClr val="tx1"/>
                </a:solidFill>
              </a:rPr>
              <a:t>多视角</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258237"/>
            <a:ext cx="10515600" cy="3947071"/>
          </a:xfrm>
        </p:spPr>
        <p:txBody>
          <a:bodyPr>
            <a:noAutofit/>
          </a:bodyPr>
          <a:lstStyle/>
          <a:p>
            <a:r>
              <a:rPr lang="zh-CN" altLang="en-US" sz="2400" dirty="0"/>
              <a:t>上述大多数用于 </a:t>
            </a:r>
            <a:r>
              <a:rPr lang="en-US" altLang="zh-CN" sz="2400" dirty="0"/>
              <a:t>3D VG </a:t>
            </a:r>
            <a:r>
              <a:rPr lang="zh-CN" altLang="en-US" sz="2400" dirty="0"/>
              <a:t>的方法都集中在特定的视角上，但当视角发生变化时，学习到的视觉语言对应关系可能会失效</a:t>
            </a:r>
            <a:endParaRPr lang="en-US" altLang="zh-CN" sz="2400" dirty="0"/>
          </a:p>
          <a:p>
            <a:pPr lvl="1"/>
            <a:r>
              <a:rPr lang="zh-CN" altLang="en-US" sz="2000" dirty="0"/>
              <a:t>为了学习更具视角鲁棒性的视觉表示，</a:t>
            </a:r>
            <a:r>
              <a:rPr lang="en-US" altLang="zh-CN" sz="2000" dirty="0"/>
              <a:t>MVT </a:t>
            </a:r>
            <a:r>
              <a:rPr lang="zh-CN" altLang="en-US" sz="2000" dirty="0"/>
              <a:t>提出了一个多视角 </a:t>
            </a:r>
            <a:r>
              <a:rPr lang="en-US" altLang="zh-CN" sz="2000" dirty="0"/>
              <a:t>Transformer</a:t>
            </a:r>
            <a:r>
              <a:rPr lang="zh-CN" altLang="en-US" sz="2000" dirty="0"/>
              <a:t>，它学习视角独立的多模态表示</a:t>
            </a:r>
            <a:endParaRPr lang="en-US" altLang="zh-CN" sz="2000" dirty="0"/>
          </a:p>
          <a:p>
            <a:pPr lvl="1"/>
            <a:r>
              <a:rPr lang="zh-CN" altLang="en-US" sz="2000" dirty="0"/>
              <a:t>为了缓解稀疏、噪声和不完整点云的局限性，各种方法探索了将从捕获的（例如 </a:t>
            </a:r>
            <a:r>
              <a:rPr lang="en-US" altLang="zh-CN" sz="2000" dirty="0"/>
              <a:t>SAT</a:t>
            </a:r>
            <a:r>
              <a:rPr lang="zh-CN" altLang="en-US" sz="2000" dirty="0"/>
              <a:t>）或合成的（例如 </a:t>
            </a:r>
            <a:r>
              <a:rPr lang="en-US" altLang="zh-CN" sz="2000" dirty="0"/>
              <a:t>LAR</a:t>
            </a:r>
            <a:r>
              <a:rPr lang="zh-CN" altLang="en-US" sz="2000" dirty="0"/>
              <a:t>）图像中获取的详细 </a:t>
            </a:r>
            <a:r>
              <a:rPr lang="en-US" altLang="zh-CN" sz="2000" dirty="0"/>
              <a:t>2D </a:t>
            </a:r>
            <a:r>
              <a:rPr lang="zh-CN" altLang="en-US" sz="2000" dirty="0"/>
              <a:t>视觉特征融入到 </a:t>
            </a:r>
            <a:r>
              <a:rPr lang="en-US" altLang="zh-CN" sz="2000" dirty="0"/>
              <a:t>3D </a:t>
            </a:r>
            <a:r>
              <a:rPr lang="zh-CN" altLang="en-US" sz="2000" dirty="0"/>
              <a:t>视觉定位任务中，以增强其性</a:t>
            </a:r>
            <a:endParaRPr lang="en-US" sz="2000" dirty="0"/>
          </a:p>
        </p:txBody>
      </p:sp>
    </p:spTree>
    <p:extLst>
      <p:ext uri="{BB962C8B-B14F-4D97-AF65-F5344CB8AC3E}">
        <p14:creationId xmlns:p14="http://schemas.microsoft.com/office/powerpoint/2010/main" val="29279645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Embodied AI&quot; title=&quot;Embodied AI&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1&quot; singleSlideId=&quot;34ce8e2c-6fa6-4a85-8197-f9966fba1779&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84.4687&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c941209-720b-42eb-b2ec-e1a366a9a64f&quot; parentId=&quot;&quot; level=&quot;1&quot; generateAgendaSlide=&quot;1&quot; showAgendaItem=&quot;1&quot; isBreak=&quot;0&quot; topic=&quot;Introduction&quot; agendaSlideId=&quot;76084de4-10f5-4c05-946e-d9524c7a6235&quot; sectionId=&quot;{75F4529A-E685-4510-B997-58411B2D08AA}&quot; /&gt;&lt;item duration=&quot;30&quot; id=&quot;3c6c865f-f5a6-4af4-9fda-6948e46aee9d&quot; parentId=&quot;&quot; level=&quot;1&quot; generateAgendaSlide=&quot;1&quot; showAgendaItem=&quot;1&quot; isBreak=&quot;0&quot; topic=&quot;Tool1 Embodied Robots&quot; agendaSlideId=&quot;9990acd5-2cb4-45f6-82ce-d8e583c6b0d3&quot; sectionId=&quot;{3856ED08-985F-4BF3-8949-B44EFBA71F83}&quot; /&gt;&lt;item duration=&quot;30&quot; id=&quot;6463fe9b-6e6f-4f46-8e9b-fdcd505c4aaa&quot; parentId=&quot;&quot; level=&quot;1&quot; generateAgendaSlide=&quot;1&quot; showAgendaItem=&quot;1&quot; isBreak=&quot;0&quot; topic=&quot;Tool2 Embodied Simulators&quot; agendaSlideId=&quot;57f756fa-0a0d-4faf-86b4-61abd619b9a9&quot; sectionId=&quot;{2B5E4AA1-F3E4-4A29-8B0F-2ACEFAAACF95}&quot; /&gt;&lt;item duration=&quot;30&quot; id=&quot;63ea3084-398f-406b-b849-60bcaaac9150&quot; parentId=&quot;&quot; level=&quot;1&quot; generateAgendaSlide=&quot;1&quot; showAgendaItem=&quot;1&quot; isBreak=&quot;0&quot; topic=&quot;Task1 Embodied Perception&quot; agendaSlideId=&quot;74c0b988-9e18-455e-b196-9685cd0b85bd&quot; sectionId=&quot;{196D0310-6ED2-4CF2-BC69-9D1465DDF449}&quot; /&gt;&lt;item duration=&quot;30&quot; id=&quot;2e3e094f-a453-4b18-9822-9822f5db8ff9&quot; parentId=&quot;&quot; level=&quot;1&quot; generateAgendaSlide=&quot;1&quot; showAgendaItem=&quot;1&quot; isBreak=&quot;0&quot; topic=&quot;Task2 Embodied Interaction&quot; agendaSlideId=&quot;5bbeccca-bead-4fab-949a-86055cf9ea7e&quot; sectionId=&quot;{366E3C0B-EF0B-49AD-8A85-3F067947C3FA}&quot; /&gt;&lt;item duration=&quot;30&quot; id=&quot;11a270ba-7449-4cfc-b112-775ff341b6ee&quot; parentId=&quot;&quot; level=&quot;1&quot; generateAgendaSlide=&quot;1&quot; showAgendaItem=&quot;1&quot; isBreak=&quot;0&quot; topic=&quot;Task3 Embodied Agent&quot; agendaSlideId=&quot;bfbc024c-c859-49ab-aab7-ef408c11f3ea&quot; sectionId=&quot;{6677385E-B7AB-4681-AC17-348141830FCA}&quot; /&gt;&lt;item duration=&quot;30&quot; id=&quot;7fed1100-4a8e-4a3f-9023-a27f1736c317&quot; parentId=&quot;&quot; level=&quot;1&quot; generateAgendaSlide=&quot;1&quot; showAgendaItem=&quot;1&quot; isBreak=&quot;0&quot; topic=&quot;Task4 Sim2Real Adaptation&quot; agendaSlideId=&quot;8c58e9c7-5a89-438d-b39d-d315e205025c&quot; sectionId=&quot;{17DED17A-2474-45FF-81DA-6F5E7FFAC798}&quot; /&gt;&lt;item duration=&quot;30&quot; id=&quot;950eb862-4a19-4ce0-a4e3-1a98d8242d3c&quot; parentId=&quot;&quot; level=&quot;1&quot; generateAgendaSlide=&quot;1&quot; showAgendaItem=&quot;1&quot; isBreak=&quot;0&quot; topic=&quot;Challenges &amp;amp; Future Directions&quot; agendaSlideId=&quot;f85da62d-55ff-4b76-a140-1234dd11014c&quot; sectionId=&quot;{9352E96E-A6CB-4DE8-B231-0B2643BE671D}&quot; /&gt;&lt;/items&gt;&lt;/agenda&gt;&lt;agenda name=&quot;Embodied Robots&quot; title=&quot;Embodied Robot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72.318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69c5ed5-cfba-4558-9b20-5aca3881dace&quot; parentId=&quot;&quot; level=&quot;1&quot; generateAgendaSlide=&quot;1&quot; showAgendaItem=&quot;1&quot; isBreak=&quot;0&quot; topic=&quot;Introduction&quot; agendaSlideId=&quot;3153a492-dcd4-45be-b8ba-2d318043d54b&quot; /&gt;&lt;item duration=&quot;30&quot; id=&quot;186a2dcc-8456-4b35-97d7-bad591b9cc89&quot; parentId=&quot;&quot; level=&quot;1&quot; generateAgendaSlide=&quot;1&quot; showAgendaItem=&quot;1&quot; isBreak=&quot;0&quot; topic=&quot;Fixed-base Robots&quot; agendaSlideId=&quot;3efdf9b6-3494-4f4d-b961-6949580c130d&quot; /&gt;&lt;item duration=&quot;30&quot; id=&quot;78d56c29-3502-4e9c-a1bf-ed9c28bd4b09&quot; parentId=&quot;&quot; level=&quot;1&quot; generateAgendaSlide=&quot;1&quot; showAgendaItem=&quot;1&quot; isBreak=&quot;0&quot; topic=&quot;Wheeled Robots&quot; agendaSlideId=&quot;51d2a717-9dd7-4626-a97c-02ee6a77a1e8&quot; /&gt;&lt;item duration=&quot;30&quot; id=&quot;57066fa7-d7fb-4e79-b137-d24f7c40d589&quot; parentId=&quot;&quot; level=&quot;1&quot; generateAgendaSlide=&quot;1&quot; showAgendaItem=&quot;1&quot; isBreak=&quot;0&quot; topic=&quot;Tracked Robots&quot; agendaSlideId=&quot;1da464e7-3bc2-4c05-9aaa-fed99bfa0207&quot; /&gt;&lt;item duration=&quot;30&quot; id=&quot;810daa82-4c07-43cd-80bc-e6b720a8aa9d&quot; parentId=&quot;&quot; level=&quot;1&quot; generateAgendaSlide=&quot;1&quot; showAgendaItem=&quot;1&quot; isBreak=&quot;0&quot; topic=&quot;Quadruped Robots&quot; agendaSlideId=&quot;24995929-fa19-48d7-9998-ba4410cbdff6&quot; /&gt;&lt;item duration=&quot;30&quot; id=&quot;7e21b890-02ca-4cae-943d-0bef61490e4e&quot; parentId=&quot;&quot; level=&quot;1&quot; generateAgendaSlide=&quot;1&quot; showAgendaItem=&quot;1&quot; isBreak=&quot;0&quot; topic=&quot;Humanoid Robots&quot; agendaSlideId=&quot;f19d3b96-f418-4dff-bb6e-3607952884af&quot; /&gt;&lt;item duration=&quot;30&quot; id=&quot;14bc2737-07f0-4a25-96c7-79e0c35c77a2&quot; parentId=&quot;&quot; level=&quot;1&quot; generateAgendaSlide=&quot;1&quot; showAgendaItem=&quot;1&quot; isBreak=&quot;0&quot; topic=&quot;Biomimetic Robots&quot; agendaSlideId=&quot;48b732f8-3ef4-4489-9966-ee5365a512dc&quot; /&gt;&lt;/items&gt;&lt;/agenda&gt;&lt;agenda name=&quot;Embodied Simulators&quot; title=&quot;Embodied Simulator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00.658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8704f652-87f3-412f-9bb6-4289838bdb16&quot; parentId=&quot;&quot; level=&quot;1&quot; generateAgendaSlide=&quot;1&quot; showAgendaItem=&quot;1&quot; isBreak=&quot;0&quot; topic=&quot;Introduction&quot; agendaSlideId=&quot;5706621f-8ff1-4d28-95ae-e4f190ffbbcb&quot; sectionId=&quot;&quot; /&gt;&lt;item duration=&quot;30&quot; id=&quot;2fedc8df-a216-40ea-8736-3f1a9b676500&quot; parentId=&quot;&quot; level=&quot;1&quot; generateAgendaSlide=&quot;1&quot; showAgendaItem=&quot;1&quot; isBreak=&quot;0&quot; topic=&quot;General Simulator&quot; agendaSlideId=&quot;0ecd0b53-8ee5-4c82-a4ed-e77ce0044618&quot; sectionId=&quot;&quot; /&gt;&lt;item duration=&quot;30&quot; id=&quot;da7510d1-5667-4402-b9f7-9236fe78b84d&quot; parentId=&quot;&quot; level=&quot;1&quot; generateAgendaSlide=&quot;1&quot; showAgendaItem=&quot;1&quot; isBreak=&quot;0&quot; topic=&quot;Real-Scene Based Simulators&quot; agendaSlideId=&quot;f545c868-7312-400b-8a54-f255c4669ba4&quot; sectionId=&quot;&quot; /&gt;&lt;item duration=&quot;30&quot; id=&quot;2fd117a2-992f-407c-9ccf-6512eb90744c&quot; parentId=&quot;&quot; level=&quot;1&quot; generateAgendaSlide=&quot;1&quot; showAgendaItem=&quot;1&quot; isBreak=&quot;0&quot; topic=&quot;Automated Simulation Scene Construction&quot; agendaSlideId=&quot;fa02615a-27a4-4867-b719-805e771519b8&quot; sectionId=&quot;&quot; /&gt;&lt;/items&gt;&lt;/agenda&gt;&lt;agenda name=&quot;Embodied Perception&quot; title=&quot;Embodied Percep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34.239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f070db-a76d-40c3-8880-9836dc3256a1&quot; parentId=&quot;&quot; level=&quot;1&quot; generateAgendaSlide=&quot;1&quot; showAgendaItem=&quot;1&quot; isBreak=&quot;0&quot; topic=&quot;Introduction&quot; agendaSlideId=&quot;8bb23422-855f-4f98-be1e-de522a382985&quot; /&gt;&lt;item duration=&quot;30&quot; id=&quot;270a160e-b30f-43c3-8a7a-b4037527d2d6&quot; parentId=&quot;&quot; level=&quot;1&quot; generateAgendaSlide=&quot;1&quot; showAgendaItem=&quot;1&quot; isBreak=&quot;0&quot; topic=&quot;Active Visual Perception&quot; agendaSlideId=&quot;fb523f80-95ea-41a4-b503-8824842d720b&quot; /&gt;&lt;item duration=&quot;30&quot; id=&quot;ebdcff6a-b3c3-44db-816e-4bce8e48e62d&quot; parentId=&quot;270a160e-b30f-43c3-8a7a-b4037527d2d6&quot; level=&quot;2&quot; generateAgendaSlide=&quot;1&quot; showAgendaItem=&quot;1&quot; isBreak=&quot;0&quot; topic=&quot;Introduction&quot; agendaSlideId=&quot;e27908af-48d7-4e53-a010-497a63fbeb04&quot; /&gt;&lt;item duration=&quot;30&quot; id=&quot;258a2da5-39f4-4dfb-bee2-bd235bf20bb0&quot; parentId=&quot;270a160e-b30f-43c3-8a7a-b4037527d2d6&quot; level=&quot;2&quot; generateAgendaSlide=&quot;1&quot; showAgendaItem=&quot;1&quot; isBreak=&quot;0&quot; topic=&quot;Visual Simultaneous Localization and Mapping&quot; agendaSlideId=&quot;9850884c-3a40-4c66-9f13-5843f4a453f6&quot; /&gt;&lt;item duration=&quot;30&quot; id=&quot;8b4a96b8-dfd5-44d4-9734-74fbd22e894e&quot; parentId=&quot;270a160e-b30f-43c3-8a7a-b4037527d2d6&quot; level=&quot;2&quot; generateAgendaSlide=&quot;1&quot; showAgendaItem=&quot;1&quot; isBreak=&quot;0&quot; topic=&quot;3D Scene Understanding&quot; agendaSlideId=&quot;196134e7-3b1d-444c-bab4-613db596f1b8&quot; /&gt;&lt;item duration=&quot;30&quot; id=&quot;868bad27-4d21-4a9c-b848-402add2a7ce6&quot; parentId=&quot;270a160e-b30f-43c3-8a7a-b4037527d2d6&quot; level=&quot;2&quot; generateAgendaSlide=&quot;1&quot; showAgendaItem=&quot;1&quot; isBreak=&quot;0&quot; topic=&quot;Active Exploration&quot; agendaSlideId=&quot;0b74f1bb-7de5-4621-a211-f4558973634b&quot; /&gt;&lt;item duration=&quot;30&quot; id=&quot;c6975f3d-9a8e-484d-a3da-6c7c3b7cd045&quot; parentId=&quot;&quot; level=&quot;1&quot; generateAgendaSlide=&quot;1&quot; showAgendaItem=&quot;1&quot; isBreak=&quot;0&quot; topic=&quot;3D Visual Grounding&quot; agendaSlideId=&quot;751fe5d2-7cea-4b0f-9834-a51034efc919&quot; /&gt;&lt;item duration=&quot;30&quot; id=&quot;ec50c2c2-fe38-4ca4-8d6f-52f3081b6a89&quot; parentId=&quot;c6975f3d-9a8e-484d-a3da-6c7c3b7cd045&quot; level=&quot;2&quot; generateAgendaSlide=&quot;1&quot; showAgendaItem=&quot;1&quot; isBreak=&quot;0&quot; topic=&quot;Introduction&quot; agendaSlideId=&quot;2d82ac53-4287-4488-b28b-eb237bfba996&quot; /&gt;&lt;item duration=&quot;30&quot; id=&quot;863cece4-cd8e-4d76-a1e4-02c1dc217ddf&quot; parentId=&quot;c6975f3d-9a8e-484d-a3da-6c7c3b7cd045&quot; level=&quot;2&quot; generateAgendaSlide=&quot;1&quot; showAgendaItem=&quot;1&quot; isBreak=&quot;0&quot; topic=&quot;Two Stage&quot; agendaSlideId=&quot;60c9dbde-0ac6-4a81-9933-5ee65dd1bb4a&quot; /&gt;&lt;item duration=&quot;30&quot; id=&quot;36219946-dda4-4955-acba-789aa3095265&quot; parentId=&quot;c6975f3d-9a8e-484d-a3da-6c7c3b7cd045&quot; level=&quot;2&quot; generateAgendaSlide=&quot;1&quot; showAgendaItem=&quot;1&quot; isBreak=&quot;0&quot; topic=&quot;One Stage&quot; agendaSlideId=&quot;4022e9d9-6589-4a5a-9aa1-84836a3a2822&quot; /&gt;&lt;item duration=&quot;30&quot; id=&quot;aee987dd-50fb-4de4-bf2f-8a58514f8a09&quot; parentId=&quot;&quot; level=&quot;1&quot; generateAgendaSlide=&quot;1&quot; showAgendaItem=&quot;1&quot; isBreak=&quot;0&quot; topic=&quot;Visual Language Navigation&quot; agendaSlideId=&quot;f4a5854f-9f61-4cc7-9857-2c3066370348&quot; /&gt;&lt;item duration=&quot;30&quot; id=&quot;c310054d-c648-40d5-93a0-d1bf72be84cc&quot; parentId=&quot;aee987dd-50fb-4de4-bf2f-8a58514f8a09&quot; level=&quot;2&quot; generateAgendaSlide=&quot;1&quot; showAgendaItem=&quot;1&quot; isBreak=&quot;0&quot; topic=&quot;Introduction&quot; agendaSlideId=&quot;7de8a299-dfc1-4c4b-a9df-3cc9d095c4f0&quot; /&gt;&lt;item duration=&quot;30&quot; id=&quot;e3a6d0a8-9ede-4f3b-9183-c84c405c181c&quot; parentId=&quot;aee987dd-50fb-4de4-bf2f-8a58514f8a09&quot; level=&quot;2&quot; generateAgendaSlide=&quot;1&quot; showAgendaItem=&quot;1&quot; isBreak=&quot;0&quot; topic=&quot;Datasets&quot; agendaSlideId=&quot;5f6576a0-fde0-4b3f-b85d-ed052301378b&quot; /&gt;&lt;item duration=&quot;30&quot; id=&quot;44a10acd-baec-4f8f-bade-f61949fef0eb&quot; parentId=&quot;aee987dd-50fb-4de4-bf2f-8a58514f8a09&quot; level=&quot;2&quot; generateAgendaSlide=&quot;1&quot; showAgendaItem=&quot;1&quot; isBreak=&quot;0&quot; topic=&quot;Methods&quot; agendaSlideId=&quot;bbcab6b7-1a8a-4ac3-8cfa-0f26e545cc82&quot; /&gt;&lt;item duration=&quot;30&quot; id=&quot;aa27d9d2-7e2a-45c2-8ed3-3de46e9cf044&quot; parentId=&quot;&quot; level=&quot;1&quot; generateAgendaSlide=&quot;1&quot; showAgendaItem=&quot;1&quot; isBreak=&quot;0&quot; topic=&quot;Non-Visual Perception: Tactile&quot; agendaSlideId=&quot;fa92ebc4-2bbc-4dea-930d-e195e2b5cc79&quot; /&gt;&lt;item duration=&quot;30&quot; id=&quot;090f90b9-8d08-46a1-8e51-564c9146be2d&quot; parentId=&quot;aa27d9d2-7e2a-45c2-8ed3-3de46e9cf044&quot; level=&quot;2&quot; generateAgendaSlide=&quot;1&quot; showAgendaItem=&quot;1&quot; isBreak=&quot;0&quot; topic=&quot;Introduction&quot; agendaSlideId=&quot;af4a1d4f-8857-40fa-b6f6-67da2f5fae90&quot; /&gt;&lt;item duration=&quot;30&quot; id=&quot;cd9a7f34-ba08-43e3-9cec-65ff024ec879&quot; parentId=&quot;aa27d9d2-7e2a-45c2-8ed3-3de46e9cf044&quot; level=&quot;2&quot; generateAgendaSlide=&quot;1&quot; showAgendaItem=&quot;1&quot; isBreak=&quot;0&quot; topic=&quot;Sensor Design&quot; agendaSlideId=&quot;a22606a0-0a5b-403b-bbad-9fbd82bcbbe7&quot; /&gt;&lt;item duration=&quot;30&quot; id=&quot;102e92ee-720b-472f-a69f-9d25f6459435&quot; parentId=&quot;aa27d9d2-7e2a-45c2-8ed3-3de46e9cf044&quot; level=&quot;2&quot; generateAgendaSlide=&quot;1&quot; showAgendaItem=&quot;1&quot; isBreak=&quot;0&quot; topic=&quot;Datasets&quot; agendaSlideId=&quot;d840bdbb-5121-4cdc-8eb5-8a12d6db33e7&quot; /&gt;&lt;item duration=&quot;30&quot; id=&quot;a040d4bd-c290-431d-823c-ec41ee711e9f&quot; parentId=&quot;aa27d9d2-7e2a-45c2-8ed3-3de46e9cf044&quot; level=&quot;2&quot; generateAgendaSlide=&quot;1&quot; showAgendaItem=&quot;1&quot; isBreak=&quot;0&quot; topic=&quot;Methods&quot; agendaSlideId=&quot;da5fcb9b-24de-454d-b8e8-8ac473616ad8&quot; /&gt;&lt;/items&gt;&lt;/agenda&gt;&lt;agenda name=&quot;Embodied Interaction&quot; title=&quot;Embodied Interac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48.721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a79ec79-72e0-4ced-842b-150518de32c0&quot; parentId=&quot;&quot; level=&quot;1&quot; generateAgendaSlide=&quot;1&quot; showAgendaItem=&quot;1&quot; isBreak=&quot;0&quot; topic=&quot;Introduction&quot; agendaSlideId=&quot;bbf40df1-5f6a-4591-b9a9-b8a6b6f60026&quot; /&gt;&lt;item duration=&quot;30&quot; id=&quot;8971a405-b5b3-4ef6-92e0-70fb0926a238&quot; parentId=&quot;&quot; level=&quot;1&quot; generateAgendaSlide=&quot;1&quot; showAgendaItem=&quot;1&quot; isBreak=&quot;0&quot; topic=&quot;Embodied Question Answering&quot; agendaSlideId=&quot;90e94714-1a67-4c93-8738-6aa6f2b37237&quot; /&gt;&lt;item duration=&quot;30&quot; id=&quot;f70f1100-abd3-4ee7-a899-89d8fd5142b2&quot; parentId=&quot;8971a405-b5b3-4ef6-92e0-70fb0926a238&quot; level=&quot;2&quot; generateAgendaSlide=&quot;1&quot; showAgendaItem=&quot;1&quot; isBreak=&quot;0&quot; topic=&quot;Introduction&quot; agendaSlideId=&quot;ccbb84a5-27f5-4c5f-85ee-6f4121daa891&quot; /&gt;&lt;item duration=&quot;30&quot; id=&quot;e15a2249-d143-4761-a011-6a0b9f3b1e05&quot; parentId=&quot;8971a405-b5b3-4ef6-92e0-70fb0926a238&quot; level=&quot;2&quot; generateAgendaSlide=&quot;1&quot; showAgendaItem=&quot;1&quot; isBreak=&quot;0&quot; topic=&quot;Datasets&quot; agendaSlideId=&quot;8960913e-c0c3-4b15-87f1-b7f4570d27a7&quot; /&gt;&lt;item duration=&quot;30&quot; id=&quot;b6abef8e-a10f-46ff-9bd0-94765cdcc24e&quot; parentId=&quot;8971a405-b5b3-4ef6-92e0-70fb0926a238&quot; level=&quot;2&quot; generateAgendaSlide=&quot;1&quot; showAgendaItem=&quot;1&quot; isBreak=&quot;0&quot; topic=&quot;Methods&quot; agendaSlideId=&quot;ac41b670-fd68-4e64-a967-d426eff41da0&quot; /&gt;&lt;item duration=&quot;30&quot; id=&quot;99d7768e-4278-4385-b73c-30d93a23e61a&quot; parentId=&quot;8971a405-b5b3-4ef6-92e0-70fb0926a238&quot; level=&quot;2&quot; generateAgendaSlide=&quot;1&quot; showAgendaItem=&quot;1&quot; isBreak=&quot;0&quot; topic=&quot;Metrics&quot; agendaSlideId=&quot;6bf3aa1c-5437-4654-81f6-15b42928d75c&quot; /&gt;&lt;item duration=&quot;30&quot; id=&quot;1b7b1d0d-0d32-4257-bab8-ddb6a99f173d&quot; parentId=&quot;8971a405-b5b3-4ef6-92e0-70fb0926a238&quot; level=&quot;2&quot; generateAgendaSlide=&quot;1&quot; showAgendaItem=&quot;1&quot; isBreak=&quot;0&quot; topic=&quot;Limitations&quot; agendaSlideId=&quot;d3c7eef6-3e74-493e-a245-773c169f4591&quot; /&gt;&lt;item duration=&quot;30&quot; id=&quot;39d3cb7e-13b5-480d-8f5c-5bc12c5e95ce&quot; parentId=&quot;&quot; level=&quot;1&quot; generateAgendaSlide=&quot;1&quot; showAgendaItem=&quot;1&quot; isBreak=&quot;0&quot; topic=&quot;Embodied Grasping&quot; agendaSlideId=&quot;aa97632e-69ec-43e2-a47a-f6f29ab47838&quot; /&gt;&lt;item duration=&quot;30&quot; id=&quot;85cca8de-92a0-4c46-94ad-5064ee0fe485&quot; parentId=&quot;39d3cb7e-13b5-480d-8f5c-5bc12c5e95ce&quot; level=&quot;2&quot; generateAgendaSlide=&quot;1&quot; showAgendaItem=&quot;1&quot; isBreak=&quot;0&quot; topic=&quot;Introduction&quot; agendaSlideId=&quot;da1c1820-914e-4525-b41c-30a13a4a07c8&quot; /&gt;&lt;item duration=&quot;30&quot; id=&quot;a1504d70-f4a8-486b-b9de-7c0ee7c5a309&quot; parentId=&quot;39d3cb7e-13b5-480d-8f5c-5bc12c5e95ce&quot; level=&quot;2&quot; generateAgendaSlide=&quot;1&quot; showAgendaItem=&quot;1&quot; isBreak=&quot;0&quot; topic=&quot;Gripper&quot; agendaSlideId=&quot;e35312c2-b13d-480a-b122-ef828e839690&quot; /&gt;&lt;item duration=&quot;30&quot; id=&quot;8c12cafc-2c9c-4c23-847c-6af33c75e76f&quot; parentId=&quot;39d3cb7e-13b5-480d-8f5c-5bc12c5e95ce&quot; level=&quot;2&quot; generateAgendaSlide=&quot;1&quot; showAgendaItem=&quot;1&quot; isBreak=&quot;0&quot; topic=&quot;Datasets&quot; agendaSlideId=&quot;61aaad74-1b3f-4ca1-8828-95a4ba0041a8&quot; /&gt;&lt;item duration=&quot;30&quot; id=&quot;f28d93c1-9235-453f-9968-fa3943d52c46&quot; parentId=&quot;39d3cb7e-13b5-480d-8f5c-5bc12c5e95ce&quot; level=&quot;2&quot; generateAgendaSlide=&quot;1&quot; showAgendaItem=&quot;1&quot; isBreak=&quot;0&quot; topic=&quot;Language-Guided Grasping&quot; agendaSlideId=&quot;d4700447-82fe-436d-ba5c-cd5d3ff38b60&quot; /&gt;&lt;item duration=&quot;30&quot; id=&quot;942b247d-ec93-4778-a023-6200618fe4b0&quot; parentId=&quot;39d3cb7e-13b5-480d-8f5c-5bc12c5e95ce&quot; level=&quot;2&quot; generateAgendaSlide=&quot;1&quot; showAgendaItem=&quot;1&quot; isBreak=&quot;0&quot; topic=&quot;End-to-End Approaches&quot; agendaSlideId=&quot;256ceb1b-5282-479b-b09f-b280e8d56277&quot; /&gt;&lt;item duration=&quot;30&quot; id=&quot;de940762-773d-4edf-a1be-2d7a83632e07&quot; parentId=&quot;39d3cb7e-13b5-480d-8f5c-5bc12c5e95ce&quot; level=&quot;2&quot; generateAgendaSlide=&quot;1&quot; showAgendaItem=&quot;1&quot; isBreak=&quot;0&quot; topic=&quot;Modular Approaches&quot; agendaSlideId=&quot;490ebd79-5f3a-4dcf-a71e-ca959b8c6277&quot; /&gt;&lt;/items&gt;&lt;/agenda&gt;&lt;agenda name=&quot;Embodied Agent&quot; title=&quot;Embodied Agent&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225.470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9fcc292-12de-42b4-99e0-b534a3e79864&quot; parentId=&quot;&quot; level=&quot;1&quot; generateAgendaSlide=&quot;1&quot; showAgendaItem=&quot;1&quot; isBreak=&quot;0&quot; topic=&quot;Introduction&quot; agendaSlideId=&quot;f8be7a2d-7264-4b68-8ac3-01c050178dfa&quot; /&gt;&lt;item duration=&quot;30&quot; id=&quot;8736bc4a-6e70-4871-a8a8-68eb7bfd6c29&quot; parentId=&quot;&quot; level=&quot;1&quot; generateAgendaSlide=&quot;1&quot; showAgendaItem=&quot;1&quot; isBreak=&quot;0&quot; topic=&quot;Embodied Multimodal Foundation Model&quot; agendaSlideId=&quot;c51189d9-a7b4-400a-9bf7-d8f1268b6aaa&quot; /&gt;&lt;item duration=&quot;30&quot; id=&quot;334eb2a5-ea53-4bba-8c4e-439f8535d363&quot; parentId=&quot;&quot; level=&quot;1&quot; generateAgendaSlide=&quot;1&quot; showAgendaItem=&quot;1&quot; isBreak=&quot;0&quot; topic=&quot;Embodied Task Planning&quot; agendaSlideId=&quot;c313a3bf-972a-4020-ac80-414f000d153f&quot; /&gt;&lt;item duration=&quot;30&quot; id=&quot;cfe40212-0aaf-451e-ad92-5e0df820eadd&quot; parentId=&quot;334eb2a5-ea53-4bba-8c4e-439f8535d363&quot; level=&quot;2&quot; generateAgendaSlide=&quot;1&quot; showAgendaItem=&quot;1&quot; isBreak=&quot;0&quot; topic=&quot;Introduction&quot; agendaSlideId=&quot;d3177b66-0d59-4daf-8adb-c2bf8581c1c0&quot; /&gt;&lt;item duration=&quot;30&quot; id=&quot;f2e4d61a-f9a7-4162-a5b2-bde2f405dd75&quot; parentId=&quot;334eb2a5-ea53-4bba-8c4e-439f8535d363&quot; level=&quot;2&quot; generateAgendaSlide=&quot;1&quot; showAgendaItem=&quot;1&quot; isBreak=&quot;0&quot; topic=&quot;Planning Utilizing the Emergent Capabilities of LLMs&quot; agendaSlideId=&quot;28910f72-0685-4cd2-9f71-cefc8c70e099&quot; /&gt;&lt;item duration=&quot;30&quot; id=&quot;d5ce42a0-d109-4ccc-a2f8-1a69c9983169&quot; parentId=&quot;334eb2a5-ea53-4bba-8c4e-439f8535d363&quot; level=&quot;2&quot; generateAgendaSlide=&quot;1&quot; showAgendaItem=&quot;1&quot; isBreak=&quot;0&quot; topic=&quot;Planning Utilizing the Visual Information from Embodied Perception Model&quot; agendaSlideId=&quot;432bc900-8e29-4e9f-bc1b-c9eb72ae30b7&quot; /&gt;&lt;item duration=&quot;30&quot; id=&quot;035e9bac-3bd3-4163-905f-23b836fb96ac&quot; parentId=&quot;334eb2a5-ea53-4bba-8c4e-439f8535d363&quot; level=&quot;2&quot; generateAgendaSlide=&quot;1&quot; showAgendaItem=&quot;1&quot; isBreak=&quot;0&quot; topic=&quot;Planning Utilizing the VLMs&quot; agendaSlideId=&quot;5634d75c-9c3e-4b22-bc68-c8e001457ed3&quot; /&gt;&lt;item duration=&quot;30&quot; id=&quot;59d42131-68f8-433b-8de6-7803878d3d41&quot; parentId=&quot;&quot; level=&quot;1&quot; generateAgendaSlide=&quot;1&quot; showAgendaItem=&quot;1&quot; isBreak=&quot;0&quot; topic=&quot;Embodied Action Planning&quot; agendaSlideId=&quot;d8cfb65e-70e8-41a7-8879-1b50e375f9ea&quot; /&gt;&lt;item duration=&quot;30&quot; id=&quot;01acbc01-098a-4c92-bb7b-5593f41ff5e6&quot; parentId=&quot;59d42131-68f8-433b-8de6-7803878d3d41&quot; level=&quot;2&quot; generateAgendaSlide=&quot;1&quot; showAgendaItem=&quot;1&quot; isBreak=&quot;0&quot; topic=&quot;Introduction&quot; agendaSlideId=&quot;b66ba090-89f9-4c6c-abb7-d091a89169c1&quot; /&gt;&lt;item duration=&quot;30&quot; id=&quot;4eaa7a6a-8fb3-48b1-9f26-579ad0539cda&quot; parentId=&quot;59d42131-68f8-433b-8de6-7803878d3d41&quot; level=&quot;2&quot; generateAgendaSlide=&quot;1&quot; showAgendaItem=&quot;1&quot; isBreak=&quot;0&quot; topic=&quot;Action Utilizing APIs&quot; agendaSlideId=&quot;6b9f091a-1059-4b47-b866-db164c1f044a&quot; /&gt;&lt;item duration=&quot;30&quot; id=&quot;6c8996b6-8263-42d6-8277-4175b1bdab14&quot; parentId=&quot;59d42131-68f8-433b-8de6-7803878d3d41&quot; level=&quot;2&quot; generateAgendaSlide=&quot;1&quot; showAgendaItem=&quot;1&quot; isBreak=&quot;0&quot; topic=&quot;Action Utilizing VLA Model&quot; agendaSlideId=&quot;ee5a6348-d765-4f58-8929-d3d5aa3325d6&quot; /&gt;&lt;/items&gt;&lt;/agenda&gt;&lt;agenda name=&quot;Sim2Real Adaptation&quot; title=&quot;Sim2Real Adapt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56.5469&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819216-5119-4b0f-bc7c-229ac51267a1&quot; parentId=&quot;&quot; level=&quot;1&quot; generateAgendaSlide=&quot;1&quot; showAgendaItem=&quot;1&quot; isBreak=&quot;0&quot; topic=&quot;Introduction&quot; agendaSlideId=&quot;fbc01936-e15e-4a39-8cf0-fa1187d1fd47&quot; /&gt;&lt;item duration=&quot;30&quot; id=&quot;6681a80c-4fdd-48b2-8a7e-415d51cf676d&quot; parentId=&quot;&quot; level=&quot;1&quot; generateAgendaSlide=&quot;1&quot; showAgendaItem=&quot;1&quot; isBreak=&quot;0&quot; topic=&quot;Embodied World Model&quot; agendaSlideId=&quot;9223e5eb-8d86-4678-8a36-2499c0368022&quot; /&gt;&lt;item duration=&quot;30&quot; id=&quot;4c41dfec-b826-47d6-964e-4340c123e5c3&quot; parentId=&quot;6681a80c-4fdd-48b2-8a7e-415d51cf676d&quot; level=&quot;2&quot; generateAgendaSlide=&quot;1&quot; showAgendaItem=&quot;1&quot; isBreak=&quot;0&quot; topic=&quot;Introduction&quot; agendaSlideId=&quot;6bb57237-a722-41cd-af03-dd48e1113687&quot; /&gt;&lt;item duration=&quot;30&quot; id=&quot;414e8660-ce7a-4fb0-af39-2bc43b513168&quot; parentId=&quot;6681a80c-4fdd-48b2-8a7e-415d51cf676d&quot; level=&quot;2&quot; generateAgendaSlide=&quot;1&quot; showAgendaItem=&quot;1&quot; isBreak=&quot;0&quot; topic=&quot;Generation-based Methods&quot; agendaSlideId=&quot;014f61ee-facc-431e-af9e-5113d8f0f904&quot; /&gt;&lt;item duration=&quot;30&quot; id=&quot;e1ef9d7c-3cc0-46ef-89e2-d92a114e1e9e&quot; parentId=&quot;6681a80c-4fdd-48b2-8a7e-415d51cf676d&quot; level=&quot;2&quot; generateAgendaSlide=&quot;1&quot; showAgendaItem=&quot;1&quot; isBreak=&quot;0&quot; topic=&quot;Prediction-based Methods&quot; agendaSlideId=&quot;06ff5979-c13a-4ccd-a951-32189b4a3c1a&quot; /&gt;&lt;item duration=&quot;30&quot; id=&quot;ec3eff76-a2f4-4c6e-8934-64e09f6a30d5&quot; parentId=&quot;6681a80c-4fdd-48b2-8a7e-415d51cf676d&quot; level=&quot;2&quot; generateAgendaSlide=&quot;1&quot; showAgendaItem=&quot;1&quot; isBreak=&quot;0&quot; topic=&quot;Knowledge-driven Methods&quot; agendaSlideId=&quot;cdfa8ac1-14f7-4e55-8dd8-45cbfbde56eb&quot; /&gt;&lt;item duration=&quot;30&quot; id=&quot;2a1d0c49-94c5-45ed-bafd-cec712ca1d07&quot; parentId=&quot;&quot; level=&quot;1&quot; generateAgendaSlide=&quot;1&quot; showAgendaItem=&quot;1&quot; isBreak=&quot;0&quot; topic=&quot;Data Collection and Training&quot; agendaSlideId=&quot;b6c90b23-7fd8-417f-b696-4f0705444a0a&quot; /&gt;&lt;item duration=&quot;30&quot; id=&quot;a403efe3-c39d-4e35-b1f9-edadeab97aaf&quot; parentId=&quot;2a1d0c49-94c5-45ed-bafd-cec712ca1d07&quot; level=&quot;2&quot; generateAgendaSlide=&quot;1&quot; showAgendaItem=&quot;1&quot; isBreak=&quot;0&quot; topic=&quot;Introduction&quot; agendaSlideId=&quot;52f8d7a7-907d-4e46-92a5-a069ae116308&quot; /&gt;&lt;item duration=&quot;30&quot; id=&quot;171530fd-bfa1-4fbd-838e-089cf2c9a26c&quot; parentId=&quot;2a1d0c49-94c5-45ed-bafd-cec712ca1d07&quot; level=&quot;2&quot; generateAgendaSlide=&quot;1&quot; showAgendaItem=&quot;1&quot; isBreak=&quot;0&quot; topic=&quot;Real-World Data&quot; agendaSlideId=&quot;f78db72a-dfbe-48c1-b840-23476a3a2f96&quot; /&gt;&lt;item duration=&quot;30&quot; id=&quot;e403def6-3145-483a-aab6-e6fe84baa103&quot; parentId=&quot;2a1d0c49-94c5-45ed-bafd-cec712ca1d07&quot; level=&quot;2&quot; generateAgendaSlide=&quot;1&quot; showAgendaItem=&quot;1&quot; isBreak=&quot;0&quot; topic=&quot;Simulated Data&quot; agendaSlideId=&quot;0b0779fb-1313-47d4-a7c0-2fda20717667&quot; /&gt;&lt;item duration=&quot;30&quot; id=&quot;d6823f86-996b-4f7c-bd81-767d1897e51c&quot; parentId=&quot;2a1d0c49-94c5-45ed-bafd-cec712ca1d07&quot; level=&quot;2&quot; generateAgendaSlide=&quot;1&quot; showAgendaItem=&quot;1&quot; isBreak=&quot;0&quot; topic=&quot;Sim2Real Paradigms&quot; agendaSlideId=&quot;cbd69e8f-bffa-4bd0-8d57-f93ac9c8ea8d&quot; /&gt;&lt;item duration=&quot;30&quot; id=&quot;f197b7a8-c59b-4ec4-9658-5de335fa92f3&quot; parentId=&quot;&quot; level=&quot;1&quot; generateAgendaSlide=&quot;1&quot; showAgendaItem=&quot;1&quot; isBreak=&quot;0&quot; topic=&quot;Embodied Control&quot; agendaSlideId=&quot;bd85f372-35c6-4333-8074-59d3c346b920&quot; /&gt;&lt;item duration=&quot;30&quot; id=&quot;33916f7b-b807-4933-9036-175b05e54439&quot; parentId=&quot;f197b7a8-c59b-4ec4-9658-5de335fa92f3&quot; level=&quot;2&quot; generateAgendaSlide=&quot;1&quot; showAgendaItem=&quot;1&quot; isBreak=&quot;0&quot; topic=&quot;Introduction&quot; agendaSlideId=&quot;37e2f5d8-716e-4b91-93d1-371d4c2ebe3c&quot; /&gt;&lt;item duration=&quot;30&quot; id=&quot;1584b64e-9ac2-4dbb-a908-097371d327b5&quot; parentId=&quot;f197b7a8-c59b-4ec4-9658-5de335fa92f3&quot; level=&quot;2&quot; generateAgendaSlide=&quot;1&quot; showAgendaItem=&quot;1&quot; isBreak=&quot;0&quot; topic=&quot;Deep Reinforcement Learning&quot; agendaSlideId=&quot;67c4a520-5a2f-4db8-8d2d-7ae745af4bfc&quot; /&gt;&lt;item duration=&quot;30&quot; id=&quot;79cb2342-f082-43ab-8a1b-84edd94ab46c&quot; parentId=&quot;f197b7a8-c59b-4ec4-9658-5de335fa92f3&quot; level=&quot;2&quot; generateAgendaSlide=&quot;1&quot; showAgendaItem=&quot;1&quot; isBreak=&quot;0&quot; topic=&quot;Imitation Learning&quot; agendaSlideId=&quot;4daae6dd-7d27-4aa6-8f73-ac23b79cc732&quot; /&gt;&lt;item duration=&quot;30&quot; id=&quot;4ab7f081-4818-4b5b-be58-c8c42759707b&quot; parentId=&quot;f197b7a8-c59b-4ec4-9658-5de335fa92f3&quot; level=&quot;2&quot; generateAgendaSlide=&quot;1&quot; showAgendaItem=&quot;1&quot; isBreak=&quot;0&quot; topic=&quot;Example of Embodied Control&quot; agendaSlideId=&quot;591f9574-3de5-4d05-a533-66bc7228ff7a&quot; /&gt;&lt;item duration=&quot;30&quot; id=&quot;6fade8b0-c198-445e-b8e1-83165b71325e&quot; parentId=&quot;&quot; level=&quot;1&quot; generateAgendaSlide=&quot;1&quot; showAgendaItem=&quot;1&quot; isBreak=&quot;0&quot; topic=&quot;All Robots in One&quot; agendaSlideId=&quot;4b5773e0-4f1b-4606-a195-460690ff5236&quot; /&gt;&lt;/items&gt;&lt;/agenda&gt;&lt;agenda name=&quot;Challenges and Future Directions&quot; title=&quot;Challenges and Future Direction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43.2277&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42555fd7-23f4-465d-90ed-37f663190b4f&quot; parentId=&quot;&quot; level=&quot;1&quot; generateAgendaSlide=&quot;1&quot; showAgendaItem=&quot;1&quot; isBreak=&quot;0&quot; topic=&quot;High-quality Robotic Datasets&quot; agendaSlideId=&quot;a0616639-b8e9-4cf9-98c0-5f9b2745af0f&quot; /&gt;&lt;item duration=&quot;30&quot; id=&quot;760d328f-8122-4203-a983-bed5659ed124&quot; parentId=&quot;&quot; level=&quot;1&quot; generateAgendaSlide=&quot;1&quot; showAgendaItem=&quot;1&quot; isBreak=&quot;0&quot; topic=&quot;Efficient Utilization of Human Demonstration Data&quot; agendaSlideId=&quot;302bddaa-b818-4dbc-b331-69aceee73407&quot; /&gt;&lt;item duration=&quot;30&quot; id=&quot;6bd61396-7a51-4d43-a730-82d618475164&quot; parentId=&quot;&quot; level=&quot;1&quot; generateAgendaSlide=&quot;1&quot; showAgendaItem=&quot;1&quot; isBreak=&quot;0&quot; topic=&quot;Cognition of Complex Environment&quot; agendaSlideId=&quot;7d024657-cbb6-4c93-8065-91c2ce2e72e0&quot; /&gt;&lt;item duration=&quot;30&quot; id=&quot;996db57c-edfd-4500-b875-d5c96c298e9b&quot; parentId=&quot;&quot; level=&quot;1&quot; generateAgendaSlide=&quot;1&quot; showAgendaItem=&quot;1&quot; isBreak=&quot;0&quot; topic=&quot;Long-Horizon Task Execution&quot; agendaSlideId=&quot;d8017fa5-4196-4d0d-8b39-a7e1d2936f76&quot; /&gt;&lt;item duration=&quot;30&quot; id=&quot;02c43642-c057-4a29-bea2-71e0cc328519&quot; parentId=&quot;&quot; level=&quot;1&quot; generateAgendaSlide=&quot;1&quot; showAgendaItem=&quot;1&quot; isBreak=&quot;0&quot; topic=&quot;Causal Relation Discovery&quot; agendaSlideId=&quot;c88fb87e-0939-46c9-88db-d88e6c971aa4&quot; /&gt;&lt;item duration=&quot;30&quot; id=&quot;556cedd1-9df3-48cc-ada4-e470deba9fdd&quot; parentId=&quot;&quot; level=&quot;1&quot; generateAgendaSlide=&quot;1&quot; showAgendaItem=&quot;1&quot; isBreak=&quot;0&quot; topic=&quot;Continual Learning&quot; agendaSlideId=&quot;e83b14b4-b080-43fe-91ec-53c14d2ae9e5&quot; /&gt;&lt;item duration=&quot;30&quot; id=&quot;bf3c525e-b512-4d91-85f1-f55ac5fc1066&quot; parentId=&quot;&quot; level=&quot;1&quot; generateAgendaSlide=&quot;1&quot; showAgendaItem=&quot;1&quot; isBreak=&quot;0&quot; topic=&quot;Unified Evaluation Benchmark&quot; agendaSlideId=&quot;8d5a955c-da9c-4446-975f-6d5e8d74dcb7&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10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0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2.xml><?xml version="1.0" encoding="utf-8"?>
<p:tagLst xmlns:a="http://schemas.openxmlformats.org/drawingml/2006/main" xmlns:r="http://schemas.openxmlformats.org/officeDocument/2006/relationships" xmlns:p="http://schemas.openxmlformats.org/presentationml/2006/main">
  <p:tag name="EE4P_SLIDEID" val="da5fcb9b-24de-454d-b8e8-8ac473616ad8"/>
</p:tagLst>
</file>

<file path=ppt/tags/tag100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Element"/>
</p:tagLst>
</file>

<file path=ppt/tags/tag100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59"/>
</p:tagLst>
</file>

<file path=ppt/tags/tag100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06.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0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57"/>
</p:tagLst>
</file>

<file path=ppt/tags/tag100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0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01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52"/>
</p:tagLst>
</file>

<file path=ppt/tags/tag101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1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1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49"/>
</p:tagLst>
</file>

<file path=ppt/tags/tag101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01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01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7"/>
</p:tagLst>
</file>

<file path=ppt/tags/tag10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0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01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10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0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0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0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10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2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02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2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02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0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0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040.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1041.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300"/>
</p:tagLst>
</file>

<file path=ppt/tags/tag104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mp; Future Directions"/>
  <p:tag name="EE4P_AGENDAWIZARD_PROPERTIES" val="77.00465/390.7831/233.3821/31.50472"/>
</p:tagLst>
</file>

<file path=ppt/tags/tag104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044.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3"/>
</p:tagLst>
</file>

<file path=ppt/tags/tag104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33.3821/31.5048"/>
</p:tagLst>
</file>

<file path=ppt/tags/tag104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04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104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33.3821/31.50472"/>
</p:tagLst>
</file>

<file path=ppt/tags/tag104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0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05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105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105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33.3821/31.50472"/>
</p:tagLst>
</file>

<file path=ppt/tags/tag105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05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05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33.3821/31.50472"/>
</p:tagLst>
</file>

<file path=ppt/tags/tag105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05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05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33.3821/31.50472"/>
</p:tagLst>
</file>

<file path=ppt/tags/tag105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0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06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106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33.3821/31.50472"/>
</p:tagLst>
</file>

<file path=ppt/tags/tag106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06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106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33.3821/31.50472"/>
</p:tagLst>
</file>

<file path=ppt/tags/tag106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0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8.xml><?xml version="1.0" encoding="utf-8"?>
<p:tagLst xmlns:a="http://schemas.openxmlformats.org/drawingml/2006/main" xmlns:r="http://schemas.openxmlformats.org/officeDocument/2006/relationships" xmlns:p="http://schemas.openxmlformats.org/presentationml/2006/main">
  <p:tag name="EE4P_SLIDEID" val="bbf40df1-5f6a-4591-b9a9-b8a6b6f60026"/>
</p:tagLst>
</file>

<file path=ppt/tags/tag106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07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07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07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07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07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07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Element"/>
</p:tagLst>
</file>

<file path=ppt/tags/tag107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07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07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07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0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1.xml><?xml version="1.0" encoding="utf-8"?>
<p:tagLst xmlns:a="http://schemas.openxmlformats.org/drawingml/2006/main" xmlns:r="http://schemas.openxmlformats.org/officeDocument/2006/relationships" xmlns:p="http://schemas.openxmlformats.org/presentationml/2006/main">
  <p:tag name="EE4P_SLIDEID" val="90e94714-1a67-4c93-8738-6aa6f2b37237"/>
</p:tagLst>
</file>

<file path=ppt/tags/tag108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201"/>
</p:tagLst>
</file>

<file path=ppt/tags/tag108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08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08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8"/>
</p:tagLst>
</file>

<file path=ppt/tags/tag108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08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08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5"/>
</p:tagLst>
</file>

<file path=ppt/tags/tag108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Element"/>
</p:tagLst>
</file>

<file path=ppt/tags/tag109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09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9"/>
</p:tagLst>
</file>

<file path=ppt/tags/tag109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09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09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7"/>
</p:tagLst>
</file>

<file path=ppt/tags/tag109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09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09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4"/>
</p:tagLst>
</file>

<file path=ppt/tags/tag109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09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33.3821/31.50472"/>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10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Element"/>
</p:tagLst>
</file>

<file path=ppt/tags/tag110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10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10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10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10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10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10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9.xml><?xml version="1.0" encoding="utf-8"?>
<p:tagLst xmlns:a="http://schemas.openxmlformats.org/drawingml/2006/main" xmlns:r="http://schemas.openxmlformats.org/officeDocument/2006/relationships" xmlns:p="http://schemas.openxmlformats.org/presentationml/2006/main">
  <p:tag name="EE4P_SLIDEID" val="ccbb84a5-27f5-4c5f-85ee-6f4121daa891"/>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11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201"/>
</p:tagLst>
</file>

<file path=ppt/tags/tag111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11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11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8"/>
</p:tagLst>
</file>

<file path=ppt/tags/tag111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11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11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5"/>
</p:tagLst>
</file>

<file path=ppt/tags/tag111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11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11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9"/>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12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12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122.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7"/>
</p:tagLst>
</file>

<file path=ppt/tags/tag112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12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125.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Element"/>
</p:tagLst>
</file>

<file path=ppt/tags/tag1126.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4"/>
</p:tagLst>
</file>

<file path=ppt/tags/tag112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12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12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3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13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13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13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13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13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8.xml><?xml version="1.0" encoding="utf-8"?>
<p:tagLst xmlns:a="http://schemas.openxmlformats.org/drawingml/2006/main" xmlns:r="http://schemas.openxmlformats.org/officeDocument/2006/relationships" xmlns:p="http://schemas.openxmlformats.org/presentationml/2006/main">
  <p:tag name="EE4P_SLIDEID" val="8960913e-c0c3-4b15-87f1-b7f4570d27a7"/>
</p:tagLst>
</file>

<file path=ppt/tags/tag113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201"/>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14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142.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8"/>
</p:tagLst>
</file>

<file path=ppt/tags/tag114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14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145.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5"/>
</p:tagLst>
</file>

<file path=ppt/tags/tag114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14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148.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9"/>
</p:tagLst>
</file>

<file path=ppt/tags/tag114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151.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Element"/>
</p:tagLst>
</file>

<file path=ppt/tags/tag1152.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7"/>
</p:tagLst>
</file>

<file path=ppt/tags/tag115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15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155.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4"/>
</p:tagLst>
</file>

<file path=ppt/tags/tag1156.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15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15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15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16.xml><?xml version="1.0" encoding="utf-8"?>
<p:tagLst xmlns:a="http://schemas.openxmlformats.org/drawingml/2006/main" xmlns:r="http://schemas.openxmlformats.org/officeDocument/2006/relationships" xmlns:p="http://schemas.openxmlformats.org/presentationml/2006/main">
  <p:tag name="EE4P_SLIDEID" val="3efdf9b6-3494-4f4d-b961-6949580c130d"/>
</p:tagLst>
</file>

<file path=ppt/tags/tag116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16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16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16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16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6.xml><?xml version="1.0" encoding="utf-8"?>
<p:tagLst xmlns:a="http://schemas.openxmlformats.org/drawingml/2006/main" xmlns:r="http://schemas.openxmlformats.org/officeDocument/2006/relationships" xmlns:p="http://schemas.openxmlformats.org/presentationml/2006/main">
  <p:tag name="EE4P_SLIDEID" val="ac41b670-fd68-4e64-a967-d426eff41da0"/>
</p:tagLst>
</file>

<file path=ppt/tags/tag117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201"/>
</p:tagLst>
</file>

<file path=ppt/tags/tag117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17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1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18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8"/>
</p:tagLst>
</file>

<file path=ppt/tags/tag1181.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182.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18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5"/>
</p:tagLst>
</file>

<file path=ppt/tags/tag1184.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185.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18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Element"/>
</p:tagLst>
</file>

<file path=ppt/tags/tag1187.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9"/>
</p:tagLst>
</file>

<file path=ppt/tags/tag1188.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18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1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190.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7"/>
</p:tagLst>
</file>

<file path=ppt/tags/tag1191.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192.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193.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4"/>
</p:tagLst>
</file>

<file path=ppt/tags/tag1194.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195.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19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19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19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19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20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20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20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8.xml><?xml version="1.0" encoding="utf-8"?>
<p:tagLst xmlns:a="http://schemas.openxmlformats.org/drawingml/2006/main" xmlns:r="http://schemas.openxmlformats.org/officeDocument/2006/relationships" xmlns:p="http://schemas.openxmlformats.org/presentationml/2006/main">
  <p:tag name="EE4P_SLIDEID" val="6bf3aa1c-5437-4654-81f6-15b42928d75c"/>
</p:tagLst>
</file>

<file path=ppt/tags/tag120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201"/>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21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21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212.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8"/>
</p:tagLst>
</file>

<file path=ppt/tags/tag121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21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215.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Element"/>
</p:tagLst>
</file>

<file path=ppt/tags/tag121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5"/>
</p:tagLst>
</file>

<file path=ppt/tags/tag121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21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21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9"/>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22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22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222.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7"/>
</p:tagLst>
</file>

<file path=ppt/tags/tag122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22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225.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4"/>
</p:tagLst>
</file>

<file path=ppt/tags/tag1226.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22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22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22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23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23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23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23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23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7.xml><?xml version="1.0" encoding="utf-8"?>
<p:tagLst xmlns:a="http://schemas.openxmlformats.org/drawingml/2006/main" xmlns:r="http://schemas.openxmlformats.org/officeDocument/2006/relationships" xmlns:p="http://schemas.openxmlformats.org/presentationml/2006/main">
  <p:tag name="EE4P_SLIDEID" val="d3c7eef6-3e74-493e-a245-773c169f4591"/>
</p:tagLst>
</file>

<file path=ppt/tags/tag123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201"/>
</p:tagLst>
</file>

<file path=ppt/tags/tag123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24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241.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Element"/>
</p:tagLst>
</file>

<file path=ppt/tags/tag1242.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8"/>
</p:tagLst>
</file>

<file path=ppt/tags/tag124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24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245.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5"/>
</p:tagLst>
</file>

<file path=ppt/tags/tag124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24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248.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9"/>
</p:tagLst>
</file>

<file path=ppt/tags/tag124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25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251.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7"/>
</p:tagLst>
</file>

<file path=ppt/tags/tag1252.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25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254.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4"/>
</p:tagLst>
</file>

<file path=ppt/tags/tag1255.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256.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25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25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25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2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26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26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26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26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6.xml><?xml version="1.0" encoding="utf-8"?>
<p:tagLst xmlns:a="http://schemas.openxmlformats.org/drawingml/2006/main" xmlns:r="http://schemas.openxmlformats.org/officeDocument/2006/relationships" xmlns:p="http://schemas.openxmlformats.org/presentationml/2006/main">
  <p:tag name="EE4P_SLIDEID" val="aa97632e-69ec-43e2-a47a-f6f29ab47838"/>
</p:tagLst>
</file>

<file path=ppt/tags/tag1267.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9"/>
</p:tagLst>
</file>

<file path=ppt/tags/tag126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26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2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270.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7"/>
</p:tagLst>
</file>

<file path=ppt/tags/tag127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27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27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4"/>
</p:tagLst>
</file>

<file path=ppt/tags/tag127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27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27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11"/>
</p:tagLst>
</file>

<file path=ppt/tags/tag127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27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27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6"/>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28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28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28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3"/>
</p:tagLst>
</file>

<file path=ppt/tags/tag128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28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28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Element"/>
</p:tagLst>
</file>

<file path=ppt/tags/tag128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28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28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28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29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29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29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29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29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2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7.xml><?xml version="1.0" encoding="utf-8"?>
<p:tagLst xmlns:a="http://schemas.openxmlformats.org/drawingml/2006/main" xmlns:r="http://schemas.openxmlformats.org/officeDocument/2006/relationships" xmlns:p="http://schemas.openxmlformats.org/presentationml/2006/main">
  <p:tag name="EE4P_SLIDEID" val="da1c1820-914e-4525-b41c-30a13a4a07c8"/>
</p:tagLst>
</file>

<file path=ppt/tags/tag129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9"/>
</p:tagLst>
</file>

<file path=ppt/tags/tag129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13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30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30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7"/>
</p:tagLst>
</file>

<file path=ppt/tags/tag130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30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30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4"/>
</p:tagLst>
</file>

<file path=ppt/tags/tag130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30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30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11"/>
</p:tagLst>
</file>

<file path=ppt/tags/tag130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30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31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6"/>
</p:tagLst>
</file>

<file path=ppt/tags/tag131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31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31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Element"/>
</p:tagLst>
</file>

<file path=ppt/tags/tag131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3"/>
</p:tagLst>
</file>

<file path=ppt/tags/tag131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31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31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31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31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Element"/>
</p:tagLst>
</file>

<file path=ppt/tags/tag132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32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2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2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32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2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9.xml><?xml version="1.0" encoding="utf-8"?>
<p:tagLst xmlns:a="http://schemas.openxmlformats.org/drawingml/2006/main" xmlns:r="http://schemas.openxmlformats.org/officeDocument/2006/relationships" xmlns:p="http://schemas.openxmlformats.org/presentationml/2006/main">
  <p:tag name="EE4P_SLIDEID" val="e35312c2-b13d-480a-b122-ef828e839690"/>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33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9"/>
</p:tagLst>
</file>

<file path=ppt/tags/tag133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33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33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7"/>
</p:tagLst>
</file>

<file path=ppt/tags/tag133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33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33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4"/>
</p:tagLst>
</file>

<file path=ppt/tags/tag133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33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33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11"/>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34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34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34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Element"/>
</p:tagLst>
</file>

<file path=ppt/tags/tag134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6"/>
</p:tagLst>
</file>

<file path=ppt/tags/tag134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34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34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3"/>
</p:tagLst>
</file>

<file path=ppt/tags/tag134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34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34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35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35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35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35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5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5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35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5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5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3.xml><?xml version="1.0" encoding="utf-8"?>
<p:tagLst xmlns:a="http://schemas.openxmlformats.org/drawingml/2006/main" xmlns:r="http://schemas.openxmlformats.org/officeDocument/2006/relationships" xmlns:p="http://schemas.openxmlformats.org/presentationml/2006/main">
  <p:tag name="EE4P_SLIDEID" val="61aaad74-1b3f-4ca1-8828-95a4ba0041a8"/>
</p:tagLst>
</file>

<file path=ppt/tags/tag136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9"/>
</p:tagLst>
</file>

<file path=ppt/tags/tag1365.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366.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36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7"/>
</p:tagLst>
</file>

<file path=ppt/tags/tag136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369.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37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4"/>
</p:tagLst>
</file>

<file path=ppt/tags/tag137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372.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37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Element"/>
</p:tagLst>
</file>

<file path=ppt/tags/tag137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11"/>
</p:tagLst>
</file>

<file path=ppt/tags/tag1375.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37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37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6"/>
</p:tagLst>
</file>

<file path=ppt/tags/tag1378.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37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38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3"/>
</p:tagLst>
</file>

<file path=ppt/tags/tag1381.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38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38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38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38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38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38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8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8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9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9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9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5.xml><?xml version="1.0" encoding="utf-8"?>
<p:tagLst xmlns:a="http://schemas.openxmlformats.org/drawingml/2006/main" xmlns:r="http://schemas.openxmlformats.org/officeDocument/2006/relationships" xmlns:p="http://schemas.openxmlformats.org/presentationml/2006/main">
  <p:tag name="EE4P_SLIDEID" val="d4700447-82fe-436d-ba5c-cd5d3ff38b60"/>
</p:tagLst>
</file>

<file path=ppt/tags/tag1396.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9"/>
</p:tagLst>
</file>

<file path=ppt/tags/tag1397.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39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399.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7"/>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33.3821/31.50472"/>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0.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40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402.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Element"/>
</p:tagLst>
</file>

<file path=ppt/tags/tag140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4"/>
</p:tagLst>
</file>

<file path=ppt/tags/tag140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40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40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11"/>
</p:tagLst>
</file>

<file path=ppt/tags/tag140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40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40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6"/>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41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41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3"/>
</p:tagLst>
</file>

<file path=ppt/tags/tag141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41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41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41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41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41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41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2.xml><?xml version="1.0" encoding="utf-8"?>
<p:tagLst xmlns:a="http://schemas.openxmlformats.org/drawingml/2006/main" xmlns:r="http://schemas.openxmlformats.org/officeDocument/2006/relationships" xmlns:p="http://schemas.openxmlformats.org/presentationml/2006/main">
  <p:tag name="EE4P_SLIDEID" val="51d2a717-9dd7-4626-a97c-02ee6a77a1e8"/>
</p:tagLst>
</file>

<file path=ppt/tags/tag142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2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42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2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7.xml><?xml version="1.0" encoding="utf-8"?>
<p:tagLst xmlns:a="http://schemas.openxmlformats.org/drawingml/2006/main" xmlns:r="http://schemas.openxmlformats.org/officeDocument/2006/relationships" xmlns:p="http://schemas.openxmlformats.org/presentationml/2006/main">
  <p:tag name="EE4P_SLIDEID" val="256ceb1b-5282-479b-b09f-b280e8d56277"/>
</p:tagLst>
</file>

<file path=ppt/tags/tag142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9"/>
</p:tagLst>
</file>

<file path=ppt/tags/tag142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4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43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43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Element"/>
</p:tagLst>
</file>

<file path=ppt/tags/tag143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7"/>
</p:tagLst>
</file>

<file path=ppt/tags/tag143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43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43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4"/>
</p:tagLst>
</file>

<file path=ppt/tags/tag143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43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43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11"/>
</p:tagLst>
</file>

<file path=ppt/tags/tag143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4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44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44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6"/>
</p:tagLst>
</file>

<file path=ppt/tags/tag144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44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44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3"/>
</p:tagLst>
</file>

<file path=ppt/tags/tag144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44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44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44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44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4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45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45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5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5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45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5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5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8.xml><?xml version="1.0" encoding="utf-8"?>
<p:tagLst xmlns:a="http://schemas.openxmlformats.org/drawingml/2006/main" xmlns:r="http://schemas.openxmlformats.org/officeDocument/2006/relationships" xmlns:p="http://schemas.openxmlformats.org/presentationml/2006/main">
  <p:tag name="EE4P_SLIDEID" val="490ebd79-5f3a-4dcf-a71e-ca959b8c6277"/>
</p:tagLst>
</file>

<file path=ppt/tags/tag145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Element"/>
</p:tagLst>
</file>

<file path=ppt/tags/tag14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46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9"/>
</p:tagLst>
</file>

<file path=ppt/tags/tag146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46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46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7"/>
</p:tagLst>
</file>

<file path=ppt/tags/tag146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46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46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4"/>
</p:tagLst>
</file>

<file path=ppt/tags/tag146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46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46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11"/>
</p:tagLst>
</file>

<file path=ppt/tags/tag147.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47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47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47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6"/>
</p:tagLst>
</file>

<file path=ppt/tags/tag147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47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47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3"/>
</p:tagLst>
</file>

<file path=ppt/tags/tag147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47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47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47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4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48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48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48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8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8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48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8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9.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49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300"/>
</p:tagLst>
</file>

<file path=ppt/tags/tag1491.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mp; Future Directions"/>
  <p:tag name="EE4P_AGENDAWIZARD_PROPERTIES" val="77.00465/390.7831/233.3821/31.50472"/>
</p:tagLst>
</file>

<file path=ppt/tags/tag149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49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3"/>
</p:tagLst>
</file>

<file path=ppt/tags/tag1494.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33.3821/31.5048"/>
</p:tagLst>
</file>

<file path=ppt/tags/tag149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49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149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149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33.3821/31.50472"/>
</p:tagLst>
</file>

<file path=ppt/tags/tag149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50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150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33.3821/31.50472"/>
</p:tagLst>
</file>

<file path=ppt/tags/tag150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50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50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33.3821/31.50472"/>
</p:tagLst>
</file>

<file path=ppt/tags/tag150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50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50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33.3821/31.50472"/>
</p:tagLst>
</file>

<file path=ppt/tags/tag150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50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51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33.3821/31.50472"/>
</p:tagLst>
</file>

<file path=ppt/tags/tag151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51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151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33.3821/31.50472"/>
</p:tagLst>
</file>

<file path=ppt/tags/tag151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5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7.xml><?xml version="1.0" encoding="utf-8"?>
<p:tagLst xmlns:a="http://schemas.openxmlformats.org/drawingml/2006/main" xmlns:r="http://schemas.openxmlformats.org/officeDocument/2006/relationships" xmlns:p="http://schemas.openxmlformats.org/presentationml/2006/main">
  <p:tag name="EE4P_SLIDEID" val="f8be7a2d-7264-4b68-8ac3-01c050178dfa"/>
</p:tagLst>
</file>

<file path=ppt/tags/tag151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45"/>
</p:tagLst>
</file>

<file path=ppt/tags/tag151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52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52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3"/>
</p:tagLst>
</file>

<file path=ppt/tags/tag152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52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52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7"/>
</p:tagLst>
</file>

<file path=ppt/tags/tag152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52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52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Element"/>
</p:tagLst>
</file>

<file path=ppt/tags/tag152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52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53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5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5.xml><?xml version="1.0" encoding="utf-8"?>
<p:tagLst xmlns:a="http://schemas.openxmlformats.org/drawingml/2006/main" xmlns:r="http://schemas.openxmlformats.org/officeDocument/2006/relationships" xmlns:p="http://schemas.openxmlformats.org/presentationml/2006/main">
  <p:tag name="EE4P_SLIDEID" val="c51189d9-a7b4-400a-9bf7-d8f1268b6aaa"/>
</p:tagLst>
</file>

<file path=ppt/tags/tag153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45"/>
</p:tagLst>
</file>

<file path=ppt/tags/tag153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53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53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3"/>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54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54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54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Element"/>
</p:tagLst>
</file>

<file path=ppt/tags/tag154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7"/>
</p:tagLst>
</file>

<file path=ppt/tags/tag154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54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54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54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54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54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Element"/>
</p:tagLst>
</file>

<file path=ppt/tags/tag15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5.xml><?xml version="1.0" encoding="utf-8"?>
<p:tagLst xmlns:a="http://schemas.openxmlformats.org/drawingml/2006/main" xmlns:r="http://schemas.openxmlformats.org/officeDocument/2006/relationships" xmlns:p="http://schemas.openxmlformats.org/presentationml/2006/main">
  <p:tag name="EE4P_SLIDEID" val="c313a3bf-972a-4020-ac80-414f000d153f"/>
</p:tagLst>
</file>

<file path=ppt/tags/tag155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45"/>
</p:tagLst>
</file>

<file path=ppt/tags/tag155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55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55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43"/>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56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56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56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41"/>
</p:tagLst>
</file>

<file path=ppt/tags/tag156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56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56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37"/>
</p:tagLst>
</file>

<file path=ppt/tags/tag156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56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56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35"/>
</p:tagLst>
</file>

<file path=ppt/tags/tag156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57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57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Element"/>
</p:tagLst>
</file>

<file path=ppt/tags/tag157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3"/>
</p:tagLst>
</file>

<file path=ppt/tags/tag157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57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57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7"/>
</p:tagLst>
</file>

<file path=ppt/tags/tag157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57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57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57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58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58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3.xml><?xml version="1.0" encoding="utf-8"?>
<p:tagLst xmlns:a="http://schemas.openxmlformats.org/drawingml/2006/main" xmlns:r="http://schemas.openxmlformats.org/officeDocument/2006/relationships" xmlns:p="http://schemas.openxmlformats.org/presentationml/2006/main">
  <p:tag name="EE4P_SLIDEID" val="d3177b66-0d59-4daf-8adb-c2bf8581c1c0"/>
</p:tagLst>
</file>

<file path=ppt/tags/tag158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45"/>
</p:tagLst>
</file>

<file path=ppt/tags/tag158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58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587.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43"/>
</p:tagLst>
</file>

<file path=ppt/tags/tag158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58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590.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41"/>
</p:tagLst>
</file>

<file path=ppt/tags/tag1591.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59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593.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37"/>
</p:tagLst>
</file>

<file path=ppt/tags/tag1594.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59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596.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Element"/>
</p:tagLst>
</file>

<file path=ppt/tags/tag1597.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35"/>
</p:tagLst>
</file>

<file path=ppt/tags/tag159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59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60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3"/>
</p:tagLst>
</file>

<file path=ppt/tags/tag160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60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60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7"/>
</p:tagLst>
</file>

<file path=ppt/tags/tag160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60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60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60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60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60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6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1.xml><?xml version="1.0" encoding="utf-8"?>
<p:tagLst xmlns:a="http://schemas.openxmlformats.org/drawingml/2006/main" xmlns:r="http://schemas.openxmlformats.org/officeDocument/2006/relationships" xmlns:p="http://schemas.openxmlformats.org/presentationml/2006/main">
  <p:tag name="EE4P_SLIDEID" val="28910f72-0685-4cd2-9f71-cefc8c70e099"/>
</p:tagLst>
</file>

<file path=ppt/tags/tag161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45"/>
</p:tagLst>
</file>

<file path=ppt/tags/tag161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61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615.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43"/>
</p:tagLst>
</file>

<file path=ppt/tags/tag1616.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617.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618.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41"/>
</p:tagLst>
</file>

<file path=ppt/tags/tag1619.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620.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621.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Element"/>
</p:tagLst>
</file>

<file path=ppt/tags/tag1622.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37"/>
</p:tagLst>
</file>

<file path=ppt/tags/tag1623.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624.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625.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35"/>
</p:tagLst>
</file>

<file path=ppt/tags/tag1626.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627.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62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3"/>
</p:tagLst>
</file>

<file path=ppt/tags/tag162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63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63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7"/>
</p:tagLst>
</file>

<file path=ppt/tags/tag163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63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63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63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63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6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6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1.xml><?xml version="1.0" encoding="utf-8"?>
<p:tagLst xmlns:a="http://schemas.openxmlformats.org/drawingml/2006/main" xmlns:r="http://schemas.openxmlformats.org/officeDocument/2006/relationships" xmlns:p="http://schemas.openxmlformats.org/presentationml/2006/main">
  <p:tag name="EE4P_SLIDEID" val="432bc900-8e29-4e9f-bc1b-c9eb72ae30b7"/>
</p:tagLst>
</file>

<file path=ppt/tags/tag164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45"/>
</p:tagLst>
</file>

<file path=ppt/tags/tag164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64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645.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43"/>
</p:tagLst>
</file>

<file path=ppt/tags/tag1646.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647.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648.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Element"/>
</p:tagLst>
</file>

<file path=ppt/tags/tag1649.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41"/>
</p:tagLst>
</file>

<file path=ppt/tags/tag1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50.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651.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652.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37"/>
</p:tagLst>
</file>

<file path=ppt/tags/tag1653.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654.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655.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35"/>
</p:tagLst>
</file>

<file path=ppt/tags/tag1656.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657.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65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3"/>
</p:tagLst>
</file>

<file path=ppt/tags/tag165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66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7"/>
</p:tagLst>
</file>

<file path=ppt/tags/tag166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66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66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66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66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66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9.xml><?xml version="1.0" encoding="utf-8"?>
<p:tagLst xmlns:a="http://schemas.openxmlformats.org/drawingml/2006/main" xmlns:r="http://schemas.openxmlformats.org/officeDocument/2006/relationships" xmlns:p="http://schemas.openxmlformats.org/presentationml/2006/main">
  <p:tag name="EE4P_SLIDEID" val="5634d75c-9c3e-4b22-bc68-c8e001457ed3"/>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45"/>
</p:tagLst>
</file>

<file path=ppt/tags/tag167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67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673.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Element"/>
</p:tagLst>
</file>

<file path=ppt/tags/tag1674.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43"/>
</p:tagLst>
</file>

<file path=ppt/tags/tag1675.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676.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677.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41"/>
</p:tagLst>
</file>

<file path=ppt/tags/tag1678.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679.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68.xml><?xml version="1.0" encoding="utf-8"?>
<p:tagLst xmlns:a="http://schemas.openxmlformats.org/drawingml/2006/main" xmlns:r="http://schemas.openxmlformats.org/officeDocument/2006/relationships" xmlns:p="http://schemas.openxmlformats.org/presentationml/2006/main">
  <p:tag name="EE4P_SLIDEID" val="1da464e7-3bc2-4c05-9aaa-fed99bfa0207"/>
</p:tagLst>
</file>

<file path=ppt/tags/tag1680.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37"/>
</p:tagLst>
</file>

<file path=ppt/tags/tag1681.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682.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683.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35"/>
</p:tagLst>
</file>

<file path=ppt/tags/tag1684.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685.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68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3"/>
</p:tagLst>
</file>

<file path=ppt/tags/tag168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68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68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7"/>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69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69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69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69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69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6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7.xml><?xml version="1.0" encoding="utf-8"?>
<p:tagLst xmlns:a="http://schemas.openxmlformats.org/drawingml/2006/main" xmlns:r="http://schemas.openxmlformats.org/officeDocument/2006/relationships" xmlns:p="http://schemas.openxmlformats.org/presentationml/2006/main">
  <p:tag name="EE4P_SLIDEID" val="d8cfb65e-70e8-41a7-8879-1b50e375f9ea"/>
</p:tagLst>
</file>

<file path=ppt/tags/tag1698.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51"/>
</p:tagLst>
</file>

<file path=ppt/tags/tag1699.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33.3821/31.50472"/>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700.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701.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49"/>
</p:tagLst>
</file>

<file path=ppt/tags/tag1702.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703.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704.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47"/>
</p:tagLst>
</file>

<file path=ppt/tags/tag1705.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706.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70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Element"/>
</p:tagLst>
</file>

<file path=ppt/tags/tag170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45"/>
</p:tagLst>
</file>

<file path=ppt/tags/tag170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7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71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1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3"/>
</p:tagLst>
</file>

<file path=ppt/tags/tag171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1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1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7"/>
</p:tagLst>
</file>

<file path=ppt/tags/tag171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1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1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71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1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7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2.xml><?xml version="1.0" encoding="utf-8"?>
<p:tagLst xmlns:a="http://schemas.openxmlformats.org/drawingml/2006/main" xmlns:r="http://schemas.openxmlformats.org/officeDocument/2006/relationships" xmlns:p="http://schemas.openxmlformats.org/presentationml/2006/main">
  <p:tag name="EE4P_SLIDEID" val="b66ba090-89f9-4c6c-abb7-d091a89169c1"/>
</p:tagLst>
</file>

<file path=ppt/tags/tag1723.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51"/>
</p:tagLst>
</file>

<file path=ppt/tags/tag1724.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725.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726.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49"/>
</p:tagLst>
</file>

<file path=ppt/tags/tag1727.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728.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729.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Element"/>
</p:tagLst>
</file>

<file path=ppt/tags/tag17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730.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47"/>
</p:tagLst>
</file>

<file path=ppt/tags/tag1731.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732.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73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45"/>
</p:tagLst>
</file>

<file path=ppt/tags/tag173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73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3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3"/>
</p:tagLst>
</file>

<file path=ppt/tags/tag173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3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3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7"/>
</p:tagLst>
</file>

<file path=ppt/tags/tag17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74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4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4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74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4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7.xml><?xml version="1.0" encoding="utf-8"?>
<p:tagLst xmlns:a="http://schemas.openxmlformats.org/drawingml/2006/main" xmlns:r="http://schemas.openxmlformats.org/officeDocument/2006/relationships" xmlns:p="http://schemas.openxmlformats.org/presentationml/2006/main">
  <p:tag name="EE4P_SLIDEID" val="6b9f091a-1059-4b47-b866-db164c1f044a"/>
</p:tagLst>
</file>

<file path=ppt/tags/tag1748.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51"/>
</p:tagLst>
</file>

<file path=ppt/tags/tag1749.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7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750.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751.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Element"/>
</p:tagLst>
</file>

<file path=ppt/tags/tag1752.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49"/>
</p:tagLst>
</file>

<file path=ppt/tags/tag1753.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754.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755.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47"/>
</p:tagLst>
</file>

<file path=ppt/tags/tag1756.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757.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75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45"/>
</p:tagLst>
</file>

<file path=ppt/tags/tag175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7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76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6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3"/>
</p:tagLst>
</file>

<file path=ppt/tags/tag176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6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6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7"/>
</p:tagLst>
</file>

<file path=ppt/tags/tag176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6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6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76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6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77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2.xml><?xml version="1.0" encoding="utf-8"?>
<p:tagLst xmlns:a="http://schemas.openxmlformats.org/drawingml/2006/main" xmlns:r="http://schemas.openxmlformats.org/officeDocument/2006/relationships" xmlns:p="http://schemas.openxmlformats.org/presentationml/2006/main">
  <p:tag name="EE4P_SLIDEID" val="ee5a6348-d765-4f58-8929-d3d5aa3325d6"/>
</p:tagLst>
</file>

<file path=ppt/tags/tag1773.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Element"/>
</p:tagLst>
</file>

<file path=ppt/tags/tag1774.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51"/>
</p:tagLst>
</file>

<file path=ppt/tags/tag1775.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776.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777.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49"/>
</p:tagLst>
</file>

<file path=ppt/tags/tag1778.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779.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Element"/>
</p:tagLst>
</file>

<file path=ppt/tags/tag1780.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47"/>
</p:tagLst>
</file>

<file path=ppt/tags/tag1781.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782.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78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45"/>
</p:tagLst>
</file>

<file path=ppt/tags/tag178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78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8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3"/>
</p:tagLst>
</file>

<file path=ppt/tags/tag178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8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8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7"/>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79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9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9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79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9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7.xml><?xml version="1.0" encoding="utf-8"?>
<p:tagLst xmlns:a="http://schemas.openxmlformats.org/drawingml/2006/main" xmlns:r="http://schemas.openxmlformats.org/officeDocument/2006/relationships" xmlns:p="http://schemas.openxmlformats.org/presentationml/2006/main">
  <p:tag name="EE4P_SLIDEID" val="8c58e9c7-5a89-438d-b39d-d315e205025c"/>
</p:tagLst>
</file>

<file path=ppt/tags/tag179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300"/>
</p:tagLst>
</file>

<file path=ppt/tags/tag179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mp; Future Directions"/>
  <p:tag name="EE4P_AGENDAWIZARD_PROPERTIES" val="77.00465/390.7831/233.3821/31.50472"/>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80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80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Element"/>
</p:tagLst>
</file>

<file path=ppt/tags/tag180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3"/>
</p:tagLst>
</file>

<file path=ppt/tags/tag180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33.3821/31.5048"/>
</p:tagLst>
</file>

<file path=ppt/tags/tag1804.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80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180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33.3821/31.50472"/>
</p:tagLst>
</file>

<file path=ppt/tags/tag180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80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180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33.3821/31.50472"/>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81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81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81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33.3821/31.50472"/>
</p:tagLst>
</file>

<file path=ppt/tags/tag181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1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81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33.3821/31.50472"/>
</p:tagLst>
</file>

<file path=ppt/tags/tag181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81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181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33.3821/31.50472"/>
</p:tagLst>
</file>

<file path=ppt/tags/tag181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82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182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33.3821/31.50472"/>
</p:tagLst>
</file>

<file path=ppt/tags/tag182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82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5.xml><?xml version="1.0" encoding="utf-8"?>
<p:tagLst xmlns:a="http://schemas.openxmlformats.org/drawingml/2006/main" xmlns:r="http://schemas.openxmlformats.org/officeDocument/2006/relationships" xmlns:p="http://schemas.openxmlformats.org/presentationml/2006/main">
  <p:tag name="EE4P_SLIDEID" val="fbc01936-e15e-4a39-8cf0-fa1187d1fd47"/>
</p:tagLst>
</file>

<file path=ppt/tags/tag18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97"/>
</p:tagLst>
</file>

<file path=ppt/tags/tag182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182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83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86"/>
</p:tagLst>
</file>

<file path=ppt/tags/tag183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183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183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183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183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183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183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83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83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Element"/>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84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184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84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84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5.xml><?xml version="1.0" encoding="utf-8"?>
<p:tagLst xmlns:a="http://schemas.openxmlformats.org/drawingml/2006/main" xmlns:r="http://schemas.openxmlformats.org/officeDocument/2006/relationships" xmlns:p="http://schemas.openxmlformats.org/presentationml/2006/main">
  <p:tag name="EE4P_SLIDEID" val="9223e5eb-8d86-4678-8a36-2499c0368022"/>
</p:tagLst>
</file>

<file path=ppt/tags/tag184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184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84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84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6"/>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85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85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85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69"/>
</p:tagLst>
</file>

<file path=ppt/tags/tag185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85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855.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67"/>
</p:tagLst>
</file>

<file path=ppt/tags/tag1856.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857.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858.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65"/>
</p:tagLst>
</file>

<file path=ppt/tags/tag1859.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86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1861.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63"/>
</p:tagLst>
</file>

<file path=ppt/tags/tag186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186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186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59"/>
</p:tagLst>
</file>

<file path=ppt/tags/tag1865.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186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186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Element"/>
</p:tagLst>
</file>

<file path=ppt/tags/tag186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186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87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87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187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87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87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6.xml><?xml version="1.0" encoding="utf-8"?>
<p:tagLst xmlns:a="http://schemas.openxmlformats.org/drawingml/2006/main" xmlns:r="http://schemas.openxmlformats.org/officeDocument/2006/relationships" xmlns:p="http://schemas.openxmlformats.org/presentationml/2006/main">
  <p:tag name="EE4P_SLIDEID" val="6bb57237-a722-41cd-af03-dd48e1113687"/>
</p:tagLst>
</file>

<file path=ppt/tags/tag187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187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87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88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6"/>
</p:tagLst>
</file>

<file path=ppt/tags/tag188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88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88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69"/>
</p:tagLst>
</file>

<file path=ppt/tags/tag188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88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886.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67"/>
</p:tagLst>
</file>

<file path=ppt/tags/tag1887.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888.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889.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65"/>
</p:tagLst>
</file>

<file path=ppt/tags/tag18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89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891.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189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63"/>
</p:tagLst>
</file>

<file path=ppt/tags/tag189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1894.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1895.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Element"/>
</p:tagLst>
</file>

<file path=ppt/tags/tag189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59"/>
</p:tagLst>
</file>

<file path=ppt/tags/tag1897.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1898.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189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90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90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90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190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90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90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9.xml><?xml version="1.0" encoding="utf-8"?>
<p:tagLst xmlns:a="http://schemas.openxmlformats.org/drawingml/2006/main" xmlns:r="http://schemas.openxmlformats.org/officeDocument/2006/relationships" xmlns:p="http://schemas.openxmlformats.org/presentationml/2006/main">
  <p:tag name="EE4P_SLIDEID" val="014f61ee-facc-431e-af9e-5113d8f0f904"/>
</p:tagLst>
</file>

<file path=ppt/tags/tag19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1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191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91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91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6"/>
</p:tagLst>
</file>

<file path=ppt/tags/tag191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91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91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69"/>
</p:tagLst>
</file>

<file path=ppt/tags/tag191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91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919.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67"/>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0.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92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922.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65"/>
</p:tagLst>
</file>

<file path=ppt/tags/tag1923.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92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1925.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Element"/>
</p:tagLst>
</file>

<file path=ppt/tags/tag1926.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63"/>
</p:tagLst>
</file>

<file path=ppt/tags/tag192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192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1929.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59"/>
</p:tagLst>
</file>

<file path=ppt/tags/tag193.xml><?xml version="1.0" encoding="utf-8"?>
<p:tagLst xmlns:a="http://schemas.openxmlformats.org/drawingml/2006/main" xmlns:r="http://schemas.openxmlformats.org/officeDocument/2006/relationships" xmlns:p="http://schemas.openxmlformats.org/presentationml/2006/main">
  <p:tag name="EE4P_SLIDEID" val="24995929-fa19-48d7-9998-ba4410cbdff6"/>
</p:tagLst>
</file>

<file path=ppt/tags/tag193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193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193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193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93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93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193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93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93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940.xml><?xml version="1.0" encoding="utf-8"?>
<p:tagLst xmlns:a="http://schemas.openxmlformats.org/drawingml/2006/main" xmlns:r="http://schemas.openxmlformats.org/officeDocument/2006/relationships" xmlns:p="http://schemas.openxmlformats.org/presentationml/2006/main">
  <p:tag name="EE4P_SLIDEID" val="06ff5979-c13a-4ccd-a951-32189b4a3c1a"/>
</p:tagLst>
</file>

<file path=ppt/tags/tag194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194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94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94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6"/>
</p:tagLst>
</file>

<file path=ppt/tags/tag194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94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94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69"/>
</p:tagLst>
</file>

<file path=ppt/tags/tag194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94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9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950.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67"/>
</p:tagLst>
</file>

<file path=ppt/tags/tag195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95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953.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Element"/>
</p:tagLst>
</file>

<file path=ppt/tags/tag195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65"/>
</p:tagLst>
</file>

<file path=ppt/tags/tag195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95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195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63"/>
</p:tagLst>
</file>

<file path=ppt/tags/tag195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195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96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59"/>
</p:tagLst>
</file>

<file path=ppt/tags/tag196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196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196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196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96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96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196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96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96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9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1.xml><?xml version="1.0" encoding="utf-8"?>
<p:tagLst xmlns:a="http://schemas.openxmlformats.org/drawingml/2006/main" xmlns:r="http://schemas.openxmlformats.org/officeDocument/2006/relationships" xmlns:p="http://schemas.openxmlformats.org/presentationml/2006/main">
  <p:tag name="EE4P_SLIDEID" val="cdfa8ac1-14f7-4e55-8dd8-45cbfbde56eb"/>
</p:tagLst>
</file>

<file path=ppt/tags/tag197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197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97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97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6"/>
</p:tagLst>
</file>

<file path=ppt/tags/tag197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97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97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69"/>
</p:tagLst>
</file>

<file path=ppt/tags/tag197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98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98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Element"/>
</p:tagLst>
</file>

<file path=ppt/tags/tag198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67"/>
</p:tagLst>
</file>

<file path=ppt/tags/tag198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98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98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65"/>
</p:tagLst>
</file>

<file path=ppt/tags/tag198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98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198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63"/>
</p:tagLst>
</file>

<file path=ppt/tags/tag198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990.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199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59"/>
</p:tagLst>
</file>

<file path=ppt/tags/tag199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199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199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199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99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99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199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99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33.3821/31.50472"/>
</p:tagLst>
</file>

<file path=ppt/tags/tag200.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Element"/>
</p:tagLst>
</file>

<file path=ppt/tags/tag20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2.xml><?xml version="1.0" encoding="utf-8"?>
<p:tagLst xmlns:a="http://schemas.openxmlformats.org/drawingml/2006/main" xmlns:r="http://schemas.openxmlformats.org/officeDocument/2006/relationships" xmlns:p="http://schemas.openxmlformats.org/presentationml/2006/main">
  <p:tag name="EE4P_SLIDEID" val="b6c90b23-7fd8-417f-b696-4f0705444a0a"/>
</p:tagLst>
</file>

<file path=ppt/tags/tag200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200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0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0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6"/>
</p:tagLst>
</file>

<file path=ppt/tags/tag200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0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0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78"/>
</p:tagLst>
</file>

<file path=ppt/tags/tag20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010.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011.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01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76"/>
</p:tagLst>
</file>

<file path=ppt/tags/tag2013.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014.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01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74"/>
</p:tagLst>
</file>

<file path=ppt/tags/tag201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017.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01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71"/>
</p:tagLst>
</file>

<file path=ppt/tags/tag201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0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020.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02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Element"/>
</p:tagLst>
</file>

<file path=ppt/tags/tag202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202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02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02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202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2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2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202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03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3.xml><?xml version="1.0" encoding="utf-8"?>
<p:tagLst xmlns:a="http://schemas.openxmlformats.org/drawingml/2006/main" xmlns:r="http://schemas.openxmlformats.org/officeDocument/2006/relationships" xmlns:p="http://schemas.openxmlformats.org/presentationml/2006/main">
  <p:tag name="EE4P_SLIDEID" val="52f8d7a7-907d-4e46-92a5-a069ae116308"/>
</p:tagLst>
</file>

<file path=ppt/tags/tag203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203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3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3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6"/>
</p:tagLst>
</file>

<file path=ppt/tags/tag203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3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040.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78"/>
</p:tagLst>
</file>

<file path=ppt/tags/tag2041.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042.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043.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76"/>
</p:tagLst>
</file>

<file path=ppt/tags/tag2044.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045.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04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74"/>
</p:tagLst>
</file>

<file path=ppt/tags/tag2047.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048.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04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Element"/>
</p:tagLst>
</file>

<file path=ppt/tags/tag205.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050.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71"/>
</p:tagLst>
</file>

<file path=ppt/tags/tag2051.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052.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05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205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05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05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205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5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5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06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6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6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5.xml><?xml version="1.0" encoding="utf-8"?>
<p:tagLst xmlns:a="http://schemas.openxmlformats.org/drawingml/2006/main" xmlns:r="http://schemas.openxmlformats.org/officeDocument/2006/relationships" xmlns:p="http://schemas.openxmlformats.org/presentationml/2006/main">
  <p:tag name="EE4P_SLIDEID" val="f78db72a-dfbe-48c1-b840-23476a3a2f96"/>
</p:tagLst>
</file>

<file path=ppt/tags/tag206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206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6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6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6"/>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07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7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72.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78"/>
</p:tagLst>
</file>

<file path=ppt/tags/tag2073.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074.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075.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76"/>
</p:tagLst>
</file>

<file path=ppt/tags/tag2076.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077.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078.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Element"/>
</p:tagLst>
</file>

<file path=ppt/tags/tag2079.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74"/>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080.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08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082.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71"/>
</p:tagLst>
</file>

<file path=ppt/tags/tag2083.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08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08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208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08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08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208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09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9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209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9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6.xml><?xml version="1.0" encoding="utf-8"?>
<p:tagLst xmlns:a="http://schemas.openxmlformats.org/drawingml/2006/main" xmlns:r="http://schemas.openxmlformats.org/officeDocument/2006/relationships" xmlns:p="http://schemas.openxmlformats.org/presentationml/2006/main">
  <p:tag name="EE4P_SLIDEID" val="0b0779fb-1313-47d4-a7c0-2fda20717667"/>
</p:tagLst>
</file>

<file path=ppt/tags/tag209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209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9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10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6"/>
</p:tagLst>
</file>

<file path=ppt/tags/tag210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10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103.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78"/>
</p:tagLst>
</file>

<file path=ppt/tags/tag2104.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10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106.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Element"/>
</p:tagLst>
</file>

<file path=ppt/tags/tag2107.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76"/>
</p:tagLst>
</file>

<file path=ppt/tags/tag210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10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110.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74"/>
</p:tagLst>
</file>

<file path=ppt/tags/tag211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11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113.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71"/>
</p:tagLst>
</file>

<file path=ppt/tags/tag211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11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11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211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11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11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12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2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2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212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2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2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7.xml><?xml version="1.0" encoding="utf-8"?>
<p:tagLst xmlns:a="http://schemas.openxmlformats.org/drawingml/2006/main" xmlns:r="http://schemas.openxmlformats.org/officeDocument/2006/relationships" xmlns:p="http://schemas.openxmlformats.org/presentationml/2006/main">
  <p:tag name="EE4P_SLIDEID" val="cbd69e8f-bffa-4bd0-8d57-f93ac9c8ea8d"/>
</p:tagLst>
</file>

<file path=ppt/tags/tag212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212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13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3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6"/>
</p:tagLst>
</file>

<file path=ppt/tags/tag213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13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134.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Element"/>
</p:tagLst>
</file>

<file path=ppt/tags/tag213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78"/>
</p:tagLst>
</file>

<file path=ppt/tags/tag213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13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13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76"/>
</p:tagLst>
</file>

<file path=ppt/tags/tag213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14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14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74"/>
</p:tagLst>
</file>

<file path=ppt/tags/tag214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14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14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71"/>
</p:tagLst>
</file>

<file path=ppt/tags/tag214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14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14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214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14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15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215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5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5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215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5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5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4.xml><?xml version="1.0" encoding="utf-8"?>
<p:tagLst xmlns:a="http://schemas.openxmlformats.org/drawingml/2006/main" xmlns:r="http://schemas.openxmlformats.org/officeDocument/2006/relationships" xmlns:p="http://schemas.openxmlformats.org/presentationml/2006/main">
  <p:tag name="EE4P_SLIDEID" val="bd85f372-35c6-4333-8074-59d3c346b920"/>
</p:tagLst>
</file>

<file path=ppt/tags/tag216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216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6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68.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94"/>
</p:tagLst>
</file>

<file path=ppt/tags/tag2169.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0.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171.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92"/>
</p:tagLst>
</file>

<file path=ppt/tags/tag2172.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173.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174.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90"/>
</p:tagLst>
</file>

<file path=ppt/tags/tag2175.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176.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177.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88"/>
</p:tagLst>
</file>

<file path=ppt/tags/tag2178.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179.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Element"/>
</p:tagLst>
</file>

<file path=ppt/tags/tag218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86"/>
</p:tagLst>
</file>

<file path=ppt/tags/tag218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18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18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218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18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18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218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8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9.xml><?xml version="1.0" encoding="utf-8"?>
<p:tagLst xmlns:a="http://schemas.openxmlformats.org/drawingml/2006/main" xmlns:r="http://schemas.openxmlformats.org/officeDocument/2006/relationships" xmlns:p="http://schemas.openxmlformats.org/presentationml/2006/main">
  <p:tag name="EE4P_SLIDEID" val="f19d3b96-f418-4dff-bb6e-3607952884af"/>
</p:tagLst>
</file>

<file path=ppt/tags/tag219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219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9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9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5.xml><?xml version="1.0" encoding="utf-8"?>
<p:tagLst xmlns:a="http://schemas.openxmlformats.org/drawingml/2006/main" xmlns:r="http://schemas.openxmlformats.org/officeDocument/2006/relationships" xmlns:p="http://schemas.openxmlformats.org/presentationml/2006/main">
  <p:tag name="EE4P_SLIDEID" val="37e2f5d8-716e-4b91-93d1-371d4c2ebe3c"/>
</p:tagLst>
</file>

<file path=ppt/tags/tag219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219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9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99.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94"/>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2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2200.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201.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202.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92"/>
</p:tagLst>
</file>

<file path=ppt/tags/tag2203.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20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205.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90"/>
</p:tagLst>
</file>

<file path=ppt/tags/tag2206.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20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208.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Element"/>
</p:tagLst>
</file>

<file path=ppt/tags/tag2209.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88"/>
</p:tagLst>
</file>

<file path=ppt/tags/tag22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210.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211.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21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86"/>
</p:tagLst>
</file>

<file path=ppt/tags/tag221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21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21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221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1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1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221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2.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22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2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222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2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6.xml><?xml version="1.0" encoding="utf-8"?>
<p:tagLst xmlns:a="http://schemas.openxmlformats.org/drawingml/2006/main" xmlns:r="http://schemas.openxmlformats.org/officeDocument/2006/relationships" xmlns:p="http://schemas.openxmlformats.org/presentationml/2006/main">
  <p:tag name="EE4P_SLIDEID" val="67c4a520-5a2f-4db8-8d2d-7ae745af4bfc"/>
</p:tagLst>
</file>

<file path=ppt/tags/tag222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222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2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Element"/>
</p:tagLst>
</file>

<file path=ppt/tags/tag2230.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94"/>
</p:tagLst>
</file>

<file path=ppt/tags/tag2231.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23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233.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92"/>
</p:tagLst>
</file>

<file path=ppt/tags/tag223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23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236.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Element"/>
</p:tagLst>
</file>

<file path=ppt/tags/tag223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90"/>
</p:tagLst>
</file>

<file path=ppt/tags/tag2238.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239.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2240.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88"/>
</p:tagLst>
</file>

<file path=ppt/tags/tag2241.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24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24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86"/>
</p:tagLst>
</file>

<file path=ppt/tags/tag224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24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24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224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4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4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25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5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5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225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5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5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7.xml><?xml version="1.0" encoding="utf-8"?>
<p:tagLst xmlns:a="http://schemas.openxmlformats.org/drawingml/2006/main" xmlns:r="http://schemas.openxmlformats.org/officeDocument/2006/relationships" xmlns:p="http://schemas.openxmlformats.org/presentationml/2006/main">
  <p:tag name="EE4P_SLIDEID" val="4daae6dd-7d27-4aa6-8f73-ac23b79cc732"/>
</p:tagLst>
</file>

<file path=ppt/tags/tag225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225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26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61.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94"/>
</p:tagLst>
</file>

<file path=ppt/tags/tag226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26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26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Element"/>
</p:tagLst>
</file>

<file path=ppt/tags/tag226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92"/>
</p:tagLst>
</file>

<file path=ppt/tags/tag2266.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26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268.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90"/>
</p:tagLst>
</file>

<file path=ppt/tags/tag2269.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27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271.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88"/>
</p:tagLst>
</file>

<file path=ppt/tags/tag227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27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27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86"/>
</p:tagLst>
</file>

<file path=ppt/tags/tag227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27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27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227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7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8.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28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228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8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8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228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8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8.xml><?xml version="1.0" encoding="utf-8"?>
<p:tagLst xmlns:a="http://schemas.openxmlformats.org/drawingml/2006/main" xmlns:r="http://schemas.openxmlformats.org/officeDocument/2006/relationships" xmlns:p="http://schemas.openxmlformats.org/presentationml/2006/main">
  <p:tag name="EE4P_SLIDEID" val="591f9574-3de5-4d05-a533-66bc7228ff7a"/>
</p:tagLst>
</file>

<file path=ppt/tags/tag228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7"/>
</p:tagLst>
</file>

<file path=ppt/tags/tag22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29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9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9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Element"/>
</p:tagLst>
</file>

<file path=ppt/tags/tag229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94"/>
</p:tagLst>
</file>

<file path=ppt/tags/tag229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29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296.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92"/>
</p:tagLst>
</file>

<file path=ppt/tags/tag229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29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299.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90"/>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33.3821/31.50472"/>
</p:tagLst>
</file>

<file path=ppt/tags/tag23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30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30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30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88"/>
</p:tagLst>
</file>

<file path=ppt/tags/tag230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30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30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86"/>
</p:tagLst>
</file>

<file path=ppt/tags/tag230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30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30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230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31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1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231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1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1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231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1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320.xml><?xml version="1.0" encoding="utf-8"?>
<p:tagLst xmlns:a="http://schemas.openxmlformats.org/drawingml/2006/main" xmlns:r="http://schemas.openxmlformats.org/officeDocument/2006/relationships" xmlns:p="http://schemas.openxmlformats.org/presentationml/2006/main">
  <p:tag name="EE4P_SLIDEID" val="4b5773e0-4f1b-4606-a195-460690ff5236"/>
</p:tagLst>
</file>

<file path=ppt/tags/tag232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Element"/>
</p:tagLst>
</file>

<file path=ppt/tags/tag232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97"/>
</p:tagLst>
</file>

<file path=ppt/tags/tag232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232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232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86"/>
</p:tagLst>
</file>

<file path=ppt/tags/tag232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32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32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9"/>
</p:tagLst>
</file>

<file path=ppt/tags/tag232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33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3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7"/>
</p:tagLst>
</file>

<file path=ppt/tags/tag233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3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3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5"/>
</p:tagLst>
</file>

<file path=ppt/tags/tag233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3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1.xml><?xml version="1.0" encoding="utf-8"?>
<p:tagLst xmlns:a="http://schemas.openxmlformats.org/drawingml/2006/main" xmlns:r="http://schemas.openxmlformats.org/officeDocument/2006/relationships" xmlns:p="http://schemas.openxmlformats.org/presentationml/2006/main">
  <p:tag name="EE4P_SLIDEID" val="f85da62d-55ff-4b76-a140-1234dd11014c"/>
</p:tagLst>
</file>

<file path=ppt/tags/tag234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Element"/>
</p:tagLst>
</file>

<file path=ppt/tags/tag234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300"/>
</p:tagLst>
</file>

<file path=ppt/tags/tag234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mp; Future Directions"/>
  <p:tag name="EE4P_AGENDAWIZARD_PROPERTIES" val="77.00465/390.7831/233.3821/31.50472"/>
</p:tagLst>
</file>

<file path=ppt/tags/tag234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34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3"/>
</p:tagLst>
</file>

<file path=ppt/tags/tag234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33.3821/31.5048"/>
</p:tagLst>
</file>

<file path=ppt/tags/tag234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34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35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33.3821/31.50472"/>
</p:tagLst>
</file>

<file path=ppt/tags/tag235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35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235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33.3821/31.50472"/>
</p:tagLst>
</file>

<file path=ppt/tags/tag235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35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235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33.3821/31.50472"/>
</p:tagLst>
</file>

<file path=ppt/tags/tag235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35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235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33.3821/31.50472"/>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36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36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36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33.3821/31.50472"/>
</p:tagLst>
</file>

<file path=ppt/tags/tag236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36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36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33.3821/31.50472"/>
</p:tagLst>
</file>

<file path=ppt/tags/tag236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36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370.xml><?xml version="1.0" encoding="utf-8"?>
<p:tagLst xmlns:a="http://schemas.openxmlformats.org/drawingml/2006/main" xmlns:r="http://schemas.openxmlformats.org/officeDocument/2006/relationships" xmlns:p="http://schemas.openxmlformats.org/presentationml/2006/main">
  <p:tag name="EE4P_SLIDEID" val="a0616639-b8e9-4cf9-98c0-5f9b2745af0f"/>
</p:tagLst>
</file>

<file path=ppt/tags/tag237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314"/>
</p:tagLst>
</file>

<file path=ppt/tags/tag237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37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37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312"/>
</p:tagLst>
</file>

<file path=ppt/tags/tag237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37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377.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310"/>
</p:tagLst>
</file>

<file path=ppt/tags/tag237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37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380.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308"/>
</p:tagLst>
</file>

<file path=ppt/tags/tag238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38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383.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306"/>
</p:tagLst>
</file>

<file path=ppt/tags/tag238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38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38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304"/>
</p:tagLst>
</file>

<file path=ppt/tags/tag238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38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38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Element"/>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39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302"/>
</p:tagLst>
</file>

<file path=ppt/tags/tag239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39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39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6.xml><?xml version="1.0" encoding="utf-8"?>
<p:tagLst xmlns:a="http://schemas.openxmlformats.org/drawingml/2006/main" xmlns:r="http://schemas.openxmlformats.org/officeDocument/2006/relationships" xmlns:p="http://schemas.openxmlformats.org/presentationml/2006/main">
  <p:tag name="EE4P_SLIDEID" val="302bddaa-b818-4dbc-b331-69aceee73407"/>
</p:tagLst>
</file>

<file path=ppt/tags/tag239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314"/>
</p:tagLst>
</file>

<file path=ppt/tags/tag239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39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4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40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312"/>
</p:tagLst>
</file>

<file path=ppt/tags/tag240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40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40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310"/>
</p:tagLst>
</file>

<file path=ppt/tags/tag240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40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40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308"/>
</p:tagLst>
</file>

<file path=ppt/tags/tag240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40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40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306"/>
</p:tagLst>
</file>

<file path=ppt/tags/tag24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41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41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41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Element"/>
</p:tagLst>
</file>

<file path=ppt/tags/tag241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304"/>
</p:tagLst>
</file>

<file path=ppt/tags/tag241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41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41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302"/>
</p:tagLst>
</file>

<file path=ppt/tags/tag241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41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41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1.xml><?xml version="1.0" encoding="utf-8"?>
<p:tagLst xmlns:a="http://schemas.openxmlformats.org/drawingml/2006/main" xmlns:r="http://schemas.openxmlformats.org/officeDocument/2006/relationships" xmlns:p="http://schemas.openxmlformats.org/presentationml/2006/main">
  <p:tag name="EE4P_SLIDEID" val="7d024657-cbb6-4c93-8065-91c2ce2e72e0"/>
</p:tagLst>
</file>

<file path=ppt/tags/tag242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314"/>
</p:tagLst>
</file>

<file path=ppt/tags/tag242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42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42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312"/>
</p:tagLst>
</file>

<file path=ppt/tags/tag242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42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42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310"/>
</p:tagLst>
</file>

<file path=ppt/tags/tag242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43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308"/>
</p:tagLst>
</file>

<file path=ppt/tags/tag243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43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43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Element"/>
</p:tagLst>
</file>

<file path=ppt/tags/tag243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306"/>
</p:tagLst>
</file>

<file path=ppt/tags/tag243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43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43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304"/>
</p:tagLst>
</file>

<file path=ppt/tags/tag243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44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302"/>
</p:tagLst>
</file>

<file path=ppt/tags/tag244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44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44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6.xml><?xml version="1.0" encoding="utf-8"?>
<p:tagLst xmlns:a="http://schemas.openxmlformats.org/drawingml/2006/main" xmlns:r="http://schemas.openxmlformats.org/officeDocument/2006/relationships" xmlns:p="http://schemas.openxmlformats.org/presentationml/2006/main">
  <p:tag name="EE4P_SLIDEID" val="d8017fa5-4196-4d0d-8b39-a7e1d2936f76"/>
</p:tagLst>
</file>

<file path=ppt/tags/tag244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314"/>
</p:tagLst>
</file>

<file path=ppt/tags/tag244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44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45.xml><?xml version="1.0" encoding="utf-8"?>
<p:tagLst xmlns:a="http://schemas.openxmlformats.org/drawingml/2006/main" xmlns:r="http://schemas.openxmlformats.org/officeDocument/2006/relationships" xmlns:p="http://schemas.openxmlformats.org/presentationml/2006/main">
  <p:tag name="EE4P_SLIDEID" val="48b732f8-3ef4-4489-9966-ee5365a512dc"/>
</p:tagLst>
</file>

<file path=ppt/tags/tag245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312"/>
</p:tagLst>
</file>

<file path=ppt/tags/tag245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45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45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310"/>
</p:tagLst>
</file>

<file path=ppt/tags/tag245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45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45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Element"/>
</p:tagLst>
</file>

<file path=ppt/tags/tag245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308"/>
</p:tagLst>
</file>

<file path=ppt/tags/tag245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45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4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Element"/>
</p:tagLst>
</file>

<file path=ppt/tags/tag246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306"/>
</p:tagLst>
</file>

<file path=ppt/tags/tag246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46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46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304"/>
</p:tagLst>
</file>

<file path=ppt/tags/tag246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46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46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302"/>
</p:tagLst>
</file>

<file path=ppt/tags/tag246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46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46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24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1.xml><?xml version="1.0" encoding="utf-8"?>
<p:tagLst xmlns:a="http://schemas.openxmlformats.org/drawingml/2006/main" xmlns:r="http://schemas.openxmlformats.org/officeDocument/2006/relationships" xmlns:p="http://schemas.openxmlformats.org/presentationml/2006/main">
  <p:tag name="EE4P_SLIDEID" val="c88fb87e-0939-46c9-88db-d88e6c971aa4"/>
</p:tagLst>
</file>

<file path=ppt/tags/tag247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314"/>
</p:tagLst>
</file>

<file path=ppt/tags/tag247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47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47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312"/>
</p:tagLst>
</file>

<file path=ppt/tags/tag247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47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47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Element"/>
</p:tagLst>
</file>

<file path=ppt/tags/tag247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310"/>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48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48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48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308"/>
</p:tagLst>
</file>

<file path=ppt/tags/tag248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48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48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306"/>
</p:tagLst>
</file>

<file path=ppt/tags/tag248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48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48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304"/>
</p:tagLst>
</file>

<file path=ppt/tags/tag248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49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49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302"/>
</p:tagLst>
</file>

<file path=ppt/tags/tag249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49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4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6.xml><?xml version="1.0" encoding="utf-8"?>
<p:tagLst xmlns:a="http://schemas.openxmlformats.org/drawingml/2006/main" xmlns:r="http://schemas.openxmlformats.org/officeDocument/2006/relationships" xmlns:p="http://schemas.openxmlformats.org/presentationml/2006/main">
  <p:tag name="EE4P_SLIDEID" val="e83b14b4-b080-43fe-91ec-53c14d2ae9e5"/>
</p:tagLst>
</file>

<file path=ppt/tags/tag249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314"/>
</p:tagLst>
</file>

<file path=ppt/tags/tag249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49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250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Element"/>
</p:tagLst>
</file>

<file path=ppt/tags/tag250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312"/>
</p:tagLst>
</file>

<file path=ppt/tags/tag250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50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50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310"/>
</p:tagLst>
</file>

<file path=ppt/tags/tag250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50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50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308"/>
</p:tagLst>
</file>

<file path=ppt/tags/tag250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50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51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306"/>
</p:tagLst>
</file>

<file path=ppt/tags/tag251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51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51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304"/>
</p:tagLst>
</file>

<file path=ppt/tags/tag251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51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51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302"/>
</p:tagLst>
</file>

<file path=ppt/tags/tag251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51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51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5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1.xml><?xml version="1.0" encoding="utf-8"?>
<p:tagLst xmlns:a="http://schemas.openxmlformats.org/drawingml/2006/main" xmlns:r="http://schemas.openxmlformats.org/officeDocument/2006/relationships" xmlns:p="http://schemas.openxmlformats.org/presentationml/2006/main">
  <p:tag name="EE4P_SLIDEID" val="8d5a955c-da9c-4446-975f-6d5e8d74dcb7"/>
</p:tagLst>
</file>

<file path=ppt/tags/tag252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Element"/>
</p:tagLst>
</file>

<file path=ppt/tags/tag252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314"/>
</p:tagLst>
</file>

<file path=ppt/tags/tag252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52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52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312"/>
</p:tagLst>
</file>

<file path=ppt/tags/tag252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52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52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310"/>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53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53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53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308"/>
</p:tagLst>
</file>

<file path=ppt/tags/tag253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53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53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306"/>
</p:tagLst>
</file>

<file path=ppt/tags/tag253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53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53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304"/>
</p:tagLst>
</file>

<file path=ppt/tags/tag253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54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54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302"/>
</p:tagLst>
</file>

<file path=ppt/tags/tag254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54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54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5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5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5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33.3821/31.50472"/>
</p:tagLst>
</file>

<file path=ppt/tags/tag26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6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6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6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6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6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6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6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27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300"/>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mp; Future Directions"/>
  <p:tag name="EE4P_AGENDAWIZARD_PROPERTIES" val="77.00465/390.7831/233.3821/31.50472"/>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3"/>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33.3821/31.5048"/>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33.3821/31.50472"/>
</p:tagLst>
</file>

<file path=ppt/tags/tag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33.3821/31.50472"/>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8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28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33.3821/31.50472"/>
</p:tagLst>
</file>

<file path=ppt/tags/tag28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8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28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28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33.3821/31.50472"/>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9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9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33.3821/31.50472"/>
</p:tagLst>
</file>

<file path=ppt/tags/tag29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33.3821/31.50472"/>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EE4P_SLIDEID" val="5706621f-8ff1-4d28-95ae-e4f190ffbbcb"/>
</p:tagLst>
</file>

<file path=ppt/tags/tag30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0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0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04.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1.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Element"/>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EE4P_SLIDEID" val="0ecd0b53-8ee5-4c82-a4ed-e77ce0044618"/>
</p:tagLst>
</file>

<file path=ppt/tags/tag317.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18.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19.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300"/>
</p:tagLst>
</file>

<file path=ppt/tags/tag320.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21.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22.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Element"/>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26.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mp; Future Directions"/>
  <p:tag name="EE4P_AGENDAWIZARD_PROPERTIES" val="77.00465/390.7831/233.3821/31.50472"/>
</p:tagLst>
</file>

<file path=ppt/tags/tag33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EE4P_SLIDEID" val="f545c868-7312-400b-8a54-f255c4669ba4"/>
</p:tagLst>
</file>

<file path=ppt/tags/tag344.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Element"/>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3"/>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54.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55.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56.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33.3821/31.5048"/>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EE4P_SLIDEID" val="fa02615a-27a4-4867-b719-805e771519b8"/>
</p:tagLst>
</file>

<file path=ppt/tags/tag368.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Element"/>
</p:tagLst>
</file>

<file path=ppt/tags/tag369.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70.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7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72.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73.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74.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75.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76.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77.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78.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79.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380.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8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387.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300"/>
</p:tagLst>
</file>

<file path=ppt/tags/tag38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mp; Future Directions"/>
  <p:tag name="EE4P_AGENDAWIZARD_PROPERTIES" val="77.00465/390.7831/233.3821/31.50472"/>
</p:tagLst>
</file>

<file path=ppt/tags/tag38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33.3821/31.50472"/>
</p:tagLst>
</file>

<file path=ppt/tags/tag390.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3"/>
</p:tagLst>
</file>

<file path=ppt/tags/tag39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33.3821/31.5048"/>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39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33.3821/31.50472"/>
</p:tagLst>
</file>

<file path=ppt/tags/tag39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39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39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33.3821/31.50472"/>
</p:tagLst>
</file>

<file path=ppt/tags/tag39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39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300"/>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40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33.3821/31.50472"/>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0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40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33.3821/31.50472"/>
</p:tagLst>
</file>

<file path=ppt/tags/tag40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0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40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33.3821/31.50472"/>
</p:tagLst>
</file>

<file path=ppt/tags/tag40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0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41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33.3821/31.50472"/>
</p:tagLst>
</file>

<file path=ppt/tags/tag41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1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4.xml><?xml version="1.0" encoding="utf-8"?>
<p:tagLst xmlns:a="http://schemas.openxmlformats.org/drawingml/2006/main" xmlns:r="http://schemas.openxmlformats.org/officeDocument/2006/relationships" xmlns:p="http://schemas.openxmlformats.org/presentationml/2006/main">
  <p:tag name="EE4P_SLIDEID" val="8bb23422-855f-4f98-be1e-de522a382985"/>
</p:tagLst>
</file>

<file path=ppt/tags/tag41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7"/>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4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41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41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33.3821/31.50472"/>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2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Element"/>
</p:tagLst>
</file>

<file path=ppt/tags/tag42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2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3.xml><?xml version="1.0" encoding="utf-8"?>
<p:tagLst xmlns:a="http://schemas.openxmlformats.org/drawingml/2006/main" xmlns:r="http://schemas.openxmlformats.org/officeDocument/2006/relationships" xmlns:p="http://schemas.openxmlformats.org/presentationml/2006/main">
  <p:tag name="EE4P_SLIDEID" val="fb523f80-95ea-41a4-b503-8824842d720b"/>
</p:tagLst>
</file>

<file path=ppt/tags/tag43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47"/>
</p:tagLst>
</file>

<file path=ppt/tags/tag43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3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3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105"/>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90"/>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82"/>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75"/>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33.3821/31.50472"/>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45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Element"/>
</p:tagLst>
</file>

<file path=ppt/tags/tag45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6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4.xml><?xml version="1.0" encoding="utf-8"?>
<p:tagLst xmlns:a="http://schemas.openxmlformats.org/drawingml/2006/main" xmlns:r="http://schemas.openxmlformats.org/officeDocument/2006/relationships" xmlns:p="http://schemas.openxmlformats.org/presentationml/2006/main">
  <p:tag name="EE4P_SLIDEID" val="e27908af-48d7-4e53-a010-497a63fbeb04"/>
</p:tagLst>
</file>

<file path=ppt/tags/tag46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47"/>
</p:tagLst>
</file>

<file path=ppt/tags/tag46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105"/>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90"/>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82"/>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75"/>
</p:tagLst>
</file>

<file path=ppt/tags/tag47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47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33.3821/31.50472"/>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48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483.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Element"/>
</p:tagLst>
</file>

<file path=ppt/tags/tag48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48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48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8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9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6.xml><?xml version="1.0" encoding="utf-8"?>
<p:tagLst xmlns:a="http://schemas.openxmlformats.org/drawingml/2006/main" xmlns:r="http://schemas.openxmlformats.org/officeDocument/2006/relationships" xmlns:p="http://schemas.openxmlformats.org/presentationml/2006/main">
  <p:tag name="EE4P_SLIDEID" val="9850884c-3a40-4c66-9f13-5843f4a453f6"/>
</p:tagLst>
</file>

<file path=ppt/tags/tag49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47"/>
</p:tagLst>
</file>

<file path=ppt/tags/tag49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9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mp; Future Directions"/>
  <p:tag name="EE4P_AGENDAWIZARD_PROPERTIES" val="77.00465/390.7831/233.3821/31.50472"/>
</p:tagLst>
</file>

<file path=ppt/tags/tag5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50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105"/>
</p:tagLst>
</file>

<file path=ppt/tags/tag50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0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0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90"/>
</p:tagLst>
</file>

<file path=ppt/tags/tag50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0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0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82"/>
</p:tagLst>
</file>

<file path=ppt/tags/tag50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75"/>
</p:tagLst>
</file>

<file path=ppt/tags/tag5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33.3821/31.50472"/>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Element"/>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51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15.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1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1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5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52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2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2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52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2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2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6.xml><?xml version="1.0" encoding="utf-8"?>
<p:tagLst xmlns:a="http://schemas.openxmlformats.org/drawingml/2006/main" xmlns:r="http://schemas.openxmlformats.org/officeDocument/2006/relationships" xmlns:p="http://schemas.openxmlformats.org/presentationml/2006/main">
  <p:tag name="EE4P_SLIDEID" val="196134e7-3b1d-444c-bab4-613db596f1b8"/>
</p:tagLst>
</file>

<file path=ppt/tags/tag53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47"/>
</p:tagLst>
</file>

<file path=ppt/tags/tag53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3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54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105"/>
</p:tagLst>
</file>

<file path=ppt/tags/tag54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4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4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90"/>
</p:tagLst>
</file>

<file path=ppt/tags/tag54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4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4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82"/>
</p:tagLst>
</file>

<file path=ppt/tags/tag54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4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4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Element"/>
</p:tagLst>
</file>

<file path=ppt/tags/tag5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33.3821/31.50472"/>
</p:tagLst>
</file>

<file path=ppt/tags/tag55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75"/>
</p:tagLst>
</file>

<file path=ppt/tags/tag55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52.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5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55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55.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5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55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5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5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5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6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6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56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2.xml><?xml version="1.0" encoding="utf-8"?>
<p:tagLst xmlns:a="http://schemas.openxmlformats.org/drawingml/2006/main" xmlns:r="http://schemas.openxmlformats.org/officeDocument/2006/relationships" xmlns:p="http://schemas.openxmlformats.org/presentationml/2006/main">
  <p:tag name="EE4P_SLIDEID" val="0b74f1bb-7de5-4621-a211-f4558973634b"/>
</p:tagLst>
</file>

<file path=ppt/tags/tag57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47"/>
</p:tagLst>
</file>

<file path=ppt/tags/tag57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7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7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105"/>
</p:tagLst>
</file>

<file path=ppt/tags/tag57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7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7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90"/>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8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82.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Element"/>
</p:tagLst>
</file>

<file path=ppt/tags/tag583.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82"/>
</p:tagLst>
</file>

<file path=ppt/tags/tag58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8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86.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75"/>
</p:tagLst>
</file>

<file path=ppt/tags/tag58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8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89.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9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92.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593.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9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9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59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9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9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59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0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9.xml><?xml version="1.0" encoding="utf-8"?>
<p:tagLst xmlns:a="http://schemas.openxmlformats.org/drawingml/2006/main" xmlns:r="http://schemas.openxmlformats.org/officeDocument/2006/relationships" xmlns:p="http://schemas.openxmlformats.org/presentationml/2006/main">
  <p:tag name="EE4P_SLIDEID" val="751fe5d2-7cea-4b0f-9834-a51034efc919"/>
</p:tagLst>
</file>

<file path=ppt/tags/tag61.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61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61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61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61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105"/>
</p:tagLst>
</file>

<file path=ppt/tags/tag61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61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616.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102"/>
</p:tagLst>
</file>

<file path=ppt/tags/tag617.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618.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619.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95"/>
</p:tagLst>
</file>

<file path=ppt/tags/tag6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300"/>
</p:tagLst>
</file>

<file path=ppt/tags/tag620.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621.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622.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92"/>
</p:tagLst>
</file>

<file path=ppt/tags/tag623.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624.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62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Element"/>
</p:tagLst>
</file>

<file path=ppt/tags/tag62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62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62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62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6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mp; Future Directions"/>
  <p:tag name="EE4P_AGENDAWIZARD_PROPERTIES" val="77.00465/390.7831/233.3821/31.50472"/>
</p:tagLst>
</file>

<file path=ppt/tags/tag63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3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3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63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3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3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7.xml><?xml version="1.0" encoding="utf-8"?>
<p:tagLst xmlns:a="http://schemas.openxmlformats.org/drawingml/2006/main" xmlns:r="http://schemas.openxmlformats.org/officeDocument/2006/relationships" xmlns:p="http://schemas.openxmlformats.org/presentationml/2006/main">
  <p:tag name="EE4P_SLIDEID" val="2d82ac53-4287-4488-b28b-eb237bfba996"/>
</p:tagLst>
</file>

<file path=ppt/tags/tag63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63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6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4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64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105"/>
</p:tagLst>
</file>

<file path=ppt/tags/tag64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64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64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102"/>
</p:tagLst>
</file>

<file path=ppt/tags/tag645.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646.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64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95"/>
</p:tagLst>
</file>

<file path=ppt/tags/tag64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649.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6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3"/>
</p:tagLst>
</file>

<file path=ppt/tags/tag65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Element"/>
</p:tagLst>
</file>

<file path=ppt/tags/tag65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92"/>
</p:tagLst>
</file>

<file path=ppt/tags/tag652.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653.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65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65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65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65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65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5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33.3821/31.5048"/>
</p:tagLst>
</file>

<file path=ppt/tags/tag66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66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6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6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6.xml><?xml version="1.0" encoding="utf-8"?>
<p:tagLst xmlns:a="http://schemas.openxmlformats.org/drawingml/2006/main" xmlns:r="http://schemas.openxmlformats.org/officeDocument/2006/relationships" xmlns:p="http://schemas.openxmlformats.org/presentationml/2006/main">
  <p:tag name="EE4P_SLIDEID" val="60c9dbde-0ac6-4a81-9933-5ee65dd1bb4a"/>
</p:tagLst>
</file>

<file path=ppt/tags/tag66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66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6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105"/>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102"/>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675.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67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Element"/>
</p:tagLst>
</file>

<file path=ppt/tags/tag67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95"/>
</p:tagLst>
</file>

<file path=ppt/tags/tag67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679.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6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92"/>
</p:tagLst>
</file>

<file path=ppt/tags/tag68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682.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68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68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8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6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33.3821/31.50472"/>
</p:tagLst>
</file>

<file path=ppt/tags/tag69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9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9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9.xml><?xml version="1.0" encoding="utf-8"?>
<p:tagLst xmlns:a="http://schemas.openxmlformats.org/drawingml/2006/main" xmlns:r="http://schemas.openxmlformats.org/officeDocument/2006/relationships" xmlns:p="http://schemas.openxmlformats.org/presentationml/2006/main">
  <p:tag name="EE4P_SLIDEID" val="4022e9d9-6589-4a5a-9aa1-84836a3a2822"/>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3"/>
</p:tagLst>
</file>

<file path=ppt/tags/tag7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0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70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0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0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105"/>
</p:tagLst>
</file>

<file path=ppt/tags/tag70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0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06.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Element"/>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102"/>
</p:tagLst>
</file>

<file path=ppt/tags/tag708.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09.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710.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95"/>
</p:tagLst>
</file>

<file path=ppt/tags/tag711.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12.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13.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92"/>
</p:tagLst>
</file>

<file path=ppt/tags/tag714.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15.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1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71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1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1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33.3821/31.50472"/>
</p:tagLst>
</file>

<file path=ppt/tags/tag72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2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8.xml><?xml version="1.0" encoding="utf-8"?>
<p:tagLst xmlns:a="http://schemas.openxmlformats.org/drawingml/2006/main" xmlns:r="http://schemas.openxmlformats.org/officeDocument/2006/relationships" xmlns:p="http://schemas.openxmlformats.org/presentationml/2006/main">
  <p:tag name="EE4P_SLIDEID" val="f4a5854f-9f61-4cc7-9857-2c3066370348"/>
</p:tagLst>
</file>

<file path=ppt/tags/tag72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7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3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32.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24"/>
</p:tagLst>
</file>

<file path=ppt/tags/tag733.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734.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735.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110"/>
</p:tagLst>
</file>

<file path=ppt/tags/tag736.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737.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738.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107"/>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740.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74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Element"/>
</p:tagLst>
</file>

<file path=ppt/tags/tag74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74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74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74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74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4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4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4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33.3821/31.50472"/>
</p:tagLst>
</file>

<file path=ppt/tags/tag75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5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5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5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6.xml><?xml version="1.0" encoding="utf-8"?>
<p:tagLst xmlns:a="http://schemas.openxmlformats.org/drawingml/2006/main" xmlns:r="http://schemas.openxmlformats.org/officeDocument/2006/relationships" xmlns:p="http://schemas.openxmlformats.org/presentationml/2006/main">
  <p:tag name="EE4P_SLIDEID" val="7de8a299-dfc1-4c4b-a9df-3cc9d095c4f0"/>
</p:tagLst>
</file>

<file path=ppt/tags/tag75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75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5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760.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24"/>
</p:tagLst>
</file>

<file path=ppt/tags/tag761.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762.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763.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110"/>
</p:tagLst>
</file>

<file path=ppt/tags/tag764.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765.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766.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Element"/>
</p:tagLst>
</file>

<file path=ppt/tags/tag767.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107"/>
</p:tagLst>
</file>

<file path=ppt/tags/tag768.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769.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7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7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77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77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77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7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7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33.3821/31.50472"/>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5.xml><?xml version="1.0" encoding="utf-8"?>
<p:tagLst xmlns:a="http://schemas.openxmlformats.org/drawingml/2006/main" xmlns:r="http://schemas.openxmlformats.org/officeDocument/2006/relationships" xmlns:p="http://schemas.openxmlformats.org/presentationml/2006/main">
  <p:tag name="EE4P_SLIDEID" val="5f6576a0-fde0-4b3f-b85d-ed052301378b"/>
</p:tagLst>
</file>

<file path=ppt/tags/tag78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7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8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8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24"/>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790.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791.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79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Element"/>
</p:tagLst>
</file>

<file path=ppt/tags/tag793.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110"/>
</p:tagLst>
</file>

<file path=ppt/tags/tag794.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795.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796.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107"/>
</p:tagLst>
</file>

<file path=ppt/tags/tag797.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798.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79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33.3821/31.5048"/>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80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0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0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80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0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0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0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0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0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80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81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1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33.3821/31.50472"/>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5.xml><?xml version="1.0" encoding="utf-8"?>
<p:tagLst xmlns:a="http://schemas.openxmlformats.org/drawingml/2006/main" xmlns:r="http://schemas.openxmlformats.org/officeDocument/2006/relationships" xmlns:p="http://schemas.openxmlformats.org/presentationml/2006/main">
  <p:tag name="EE4P_SLIDEID" val="bbcab6b7-1a8a-4ac3-8cfa-0f26e545cc82"/>
</p:tagLst>
</file>

<file path=ppt/tags/tag82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82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2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2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Element"/>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830.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24"/>
</p:tagLst>
</file>

<file path=ppt/tags/tag831.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32.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33.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110"/>
</p:tagLst>
</file>

<file path=ppt/tags/tag834.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35.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36.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107"/>
</p:tagLst>
</file>

<file path=ppt/tags/tag837.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3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84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4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4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84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4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4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4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4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4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84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33.3821/31.50472"/>
</p:tagLst>
</file>

<file path=ppt/tags/tag85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5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4.xml><?xml version="1.0" encoding="utf-8"?>
<p:tagLst xmlns:a="http://schemas.openxmlformats.org/drawingml/2006/main" xmlns:r="http://schemas.openxmlformats.org/officeDocument/2006/relationships" xmlns:p="http://schemas.openxmlformats.org/presentationml/2006/main">
  <p:tag name="EE4P_SLIDEID" val="fa92ebc4-2bbc-4dea-930d-e195e2b5cc79"/>
</p:tagLst>
</file>

<file path=ppt/tags/tag87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59"/>
</p:tagLst>
</file>

<file path=ppt/tags/tag876.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87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87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57"/>
</p:tagLst>
</file>

<file path=ppt/tags/tag87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88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52"/>
</p:tagLst>
</file>

<file path=ppt/tags/tag88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49"/>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886.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Element"/>
</p:tagLst>
</file>

<file path=ppt/tags/tag88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7"/>
</p:tagLst>
</file>

<file path=ppt/tags/tag88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89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89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9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9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89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9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9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9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9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90.xml><?xml version="1.0" encoding="utf-8"?>
<p:tagLst xmlns:a="http://schemas.openxmlformats.org/drawingml/2006/main" xmlns:r="http://schemas.openxmlformats.org/officeDocument/2006/relationships" xmlns:p="http://schemas.openxmlformats.org/presentationml/2006/main">
  <p:tag name="EE4P_SLIDEID" val="3153a492-dcd4-45be-b8ba-2d318043d54b"/>
</p:tagLst>
</file>

<file path=ppt/tags/tag90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90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0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5.xml><?xml version="1.0" encoding="utf-8"?>
<p:tagLst xmlns:a="http://schemas.openxmlformats.org/drawingml/2006/main" xmlns:r="http://schemas.openxmlformats.org/officeDocument/2006/relationships" xmlns:p="http://schemas.openxmlformats.org/presentationml/2006/main">
  <p:tag name="EE4P_SLIDEID" val="af4a1d4f-8857-40fa-b6f6-67da2f5fae90"/>
</p:tagLst>
</file>

<file path=ppt/tags/tag906.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59"/>
</p:tagLst>
</file>

<file path=ppt/tags/tag90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90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90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57"/>
</p:tagLst>
</file>

<file path=ppt/tags/tag9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91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91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91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52"/>
</p:tagLst>
</file>

<file path=ppt/tags/tag91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91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91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Element"/>
</p:tagLst>
</file>

<file path=ppt/tags/tag916.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49"/>
</p:tagLst>
</file>

<file path=ppt/tags/tag91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91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91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7"/>
</p:tagLst>
</file>

<file path=ppt/tags/tag92.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92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92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92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92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2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2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92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2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2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92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93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3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93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3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3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7.xml><?xml version="1.0" encoding="utf-8"?>
<p:tagLst xmlns:a="http://schemas.openxmlformats.org/drawingml/2006/main" xmlns:r="http://schemas.openxmlformats.org/officeDocument/2006/relationships" xmlns:p="http://schemas.openxmlformats.org/presentationml/2006/main">
  <p:tag name="EE4P_SLIDEID" val="a22606a0-0a5b-403b-bbad-9fbd82bcbbe7"/>
</p:tagLst>
</file>

<file path=ppt/tags/tag93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59"/>
</p:tagLst>
</file>

<file path=ppt/tags/tag93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940.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94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57"/>
</p:tagLst>
</file>

<file path=ppt/tags/tag94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943.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94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Element"/>
</p:tagLst>
</file>

<file path=ppt/tags/tag94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52"/>
</p:tagLst>
</file>

<file path=ppt/tags/tag94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947.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94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49"/>
</p:tagLst>
</file>

<file path=ppt/tags/tag94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950.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95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7"/>
</p:tagLst>
</file>

<file path=ppt/tags/tag95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95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95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95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5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5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95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5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96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96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6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6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96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6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1.xml><?xml version="1.0" encoding="utf-8"?>
<p:tagLst xmlns:a="http://schemas.openxmlformats.org/drawingml/2006/main" xmlns:r="http://schemas.openxmlformats.org/officeDocument/2006/relationships" xmlns:p="http://schemas.openxmlformats.org/presentationml/2006/main">
  <p:tag name="EE4P_SLIDEID" val="d840bdbb-5121-4cdc-8eb5-8a12d6db33e7"/>
</p:tagLst>
</file>

<file path=ppt/tags/tag972.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59"/>
</p:tagLst>
</file>

<file path=ppt/tags/tag97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97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975.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Element"/>
</p:tagLst>
</file>

<file path=ppt/tags/tag976.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57"/>
</p:tagLst>
</file>

<file path=ppt/tags/tag97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97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979.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52"/>
</p:tagLst>
</file>

<file path=ppt/tags/tag98.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98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98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982.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49"/>
</p:tagLst>
</file>

<file path=ppt/tags/tag98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98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98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7"/>
</p:tagLst>
</file>

<file path=ppt/tags/tag98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9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98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98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99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9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99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9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9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99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9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9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99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9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650</TotalTime>
  <Words>24930</Words>
  <Application>Microsoft Office PowerPoint</Application>
  <PresentationFormat>宽屏</PresentationFormat>
  <Paragraphs>2798</Paragraphs>
  <Slides>315</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315</vt:i4>
      </vt:variant>
    </vt:vector>
  </HeadingPairs>
  <TitlesOfParts>
    <vt:vector size="323" baseType="lpstr">
      <vt:lpstr>等线</vt:lpstr>
      <vt:lpstr>等线 Light</vt:lpstr>
      <vt:lpstr>Arial</vt:lpstr>
      <vt:lpstr>Cambria Math</vt:lpstr>
      <vt:lpstr>Montserrat</vt:lpstr>
      <vt:lpstr>Wingdings</vt:lpstr>
      <vt:lpstr>Office 主题​​</vt:lpstr>
      <vt:lpstr>think-cell 幻灯片</vt:lpstr>
      <vt:lpstr>PowerPoint 演示文稿</vt:lpstr>
      <vt:lpstr>PowerPoint 演示文稿</vt:lpstr>
      <vt:lpstr>Embodied AI</vt:lpstr>
      <vt:lpstr>PowerPoint 演示文稿</vt:lpstr>
      <vt:lpstr>Embodied AI</vt:lpstr>
      <vt:lpstr>Introduction</vt:lpstr>
      <vt:lpstr>Introduction</vt:lpstr>
      <vt:lpstr>Introduction</vt:lpstr>
      <vt:lpstr>Embodied AI</vt:lpstr>
      <vt:lpstr>PowerPoint 演示文稿</vt:lpstr>
      <vt:lpstr>Embodied Robots</vt:lpstr>
      <vt:lpstr>Introduction</vt:lpstr>
      <vt:lpstr>Embodied Robots</vt:lpstr>
      <vt:lpstr>Fixed-base Robots</vt:lpstr>
      <vt:lpstr>Embodied Robots</vt:lpstr>
      <vt:lpstr>Wheeled Robots</vt:lpstr>
      <vt:lpstr>Embodied Robots</vt:lpstr>
      <vt:lpstr>Tracked Robots</vt:lpstr>
      <vt:lpstr>Embodied Robots</vt:lpstr>
      <vt:lpstr>Quadruped Robots</vt:lpstr>
      <vt:lpstr>Embodied Robots</vt:lpstr>
      <vt:lpstr>Humanoid Robots</vt:lpstr>
      <vt:lpstr>Embodied Robots</vt:lpstr>
      <vt:lpstr>Biomimetic Robots</vt:lpstr>
      <vt:lpstr>Embodied AI</vt:lpstr>
      <vt:lpstr>PowerPoint 演示文稿</vt:lpstr>
      <vt:lpstr>Embodied Simulators</vt:lpstr>
      <vt:lpstr>Introduction</vt:lpstr>
      <vt:lpstr>Embodied Simulators</vt:lpstr>
      <vt:lpstr>General Simulator</vt:lpstr>
      <vt:lpstr>General Simulator——Isaac Sim</vt:lpstr>
      <vt:lpstr>General Simulator——Isaac Gym</vt:lpstr>
      <vt:lpstr>General Simulator——Gazebo</vt:lpstr>
      <vt:lpstr>General Simulator——PyBullet</vt:lpstr>
      <vt:lpstr>General Simulator——Webots</vt:lpstr>
      <vt:lpstr>General Simulator——MuJoCo</vt:lpstr>
      <vt:lpstr>General Simulator——Unity ML-Agents</vt:lpstr>
      <vt:lpstr>General Simulator——AirSim</vt:lpstr>
      <vt:lpstr>General Simulator——MORSE</vt:lpstr>
      <vt:lpstr>General Simulator——V-REP(CoppeliaSim)</vt:lpstr>
      <vt:lpstr>Embodied Simulators</vt:lpstr>
      <vt:lpstr>Real-Scene Based Simulators</vt:lpstr>
      <vt:lpstr>Real-Scene Based Simulators——AI2-THOR</vt:lpstr>
      <vt:lpstr>Real-Scene Based Simulators——Matterport 3D</vt:lpstr>
      <vt:lpstr>Real-Scene Based Simulators——Habitat</vt:lpstr>
      <vt:lpstr>Real-Scene Based Simulators——Virtual Home</vt:lpstr>
      <vt:lpstr>Real-Scene Based Simulators——SAPIEN</vt:lpstr>
      <vt:lpstr>Real-Scene Based Simulators——iGibson</vt:lpstr>
      <vt:lpstr>Real-Scene Based Simulators——TDW</vt:lpstr>
      <vt:lpstr>Embodied Simulators</vt:lpstr>
      <vt:lpstr>Automated Simulation Scene Construction——RoboGen</vt:lpstr>
      <vt:lpstr>Automated Simulation Scene Construction——HOLODECK</vt:lpstr>
      <vt:lpstr>Automated Simulation Scene Construction——PhyScene</vt:lpstr>
      <vt:lpstr>Automated Simulation Scene Construction——ProcTHOR</vt:lpstr>
      <vt:lpstr>Embodied AI</vt:lpstr>
      <vt:lpstr>PowerPoint 演示文稿</vt:lpstr>
      <vt:lpstr>Embodied Perception</vt:lpstr>
      <vt:lpstr>Introduction</vt:lpstr>
      <vt:lpstr>Embodied Perception</vt:lpstr>
      <vt:lpstr>PowerPoint 演示文稿</vt:lpstr>
      <vt:lpstr>Embodied Perception</vt:lpstr>
      <vt:lpstr>Introduction</vt:lpstr>
      <vt:lpstr>Introduction</vt:lpstr>
      <vt:lpstr>Embodied Perception</vt:lpstr>
      <vt:lpstr>Visual Simultaneous Localization and Mapping</vt:lpstr>
      <vt:lpstr>Visual Simultaneous Localization and Mapping——传统vSLAM</vt:lpstr>
      <vt:lpstr>Visual Simultaneous Localization and Mapping——语义vSLAM</vt:lpstr>
      <vt:lpstr>Visual Simultaneous Localization and Mapping——领域工作</vt:lpstr>
      <vt:lpstr>Visual Simultaneous Localization and Mapping——领域工作</vt:lpstr>
      <vt:lpstr>Visual Simultaneous Localization and Mapping——领域工作</vt:lpstr>
      <vt:lpstr>Visual Simultaneous Localization and Mapping——领域工作</vt:lpstr>
      <vt:lpstr>Visual Simultaneous Localization and Mapping——领域工作</vt:lpstr>
      <vt:lpstr>Visual Simultaneous Localization and Mapping——领域工作</vt:lpstr>
      <vt:lpstr>Visual Simultaneous Localization and Mapping——领域工作</vt:lpstr>
      <vt:lpstr>Embodied Perception</vt:lpstr>
      <vt:lpstr>3D Scene Understanding</vt:lpstr>
      <vt:lpstr>3D Scene Understanding——基于投影</vt:lpstr>
      <vt:lpstr>3D Scene Understanding——基于体素</vt:lpstr>
      <vt:lpstr>3D Scene Understanding</vt:lpstr>
      <vt:lpstr>3D Scene Understanding——基于点</vt:lpstr>
      <vt:lpstr>3D Scene Understanding——网络架构</vt:lpstr>
      <vt:lpstr>Embodied Perception</vt:lpstr>
      <vt:lpstr>Active Exploration</vt:lpstr>
      <vt:lpstr>Active Exploration——领域工作</vt:lpstr>
      <vt:lpstr>Active Exploration——领域工作</vt:lpstr>
      <vt:lpstr>Active Exploration——领域工作</vt:lpstr>
      <vt:lpstr>Active Exploration——领域工作</vt:lpstr>
      <vt:lpstr>Active Exploration——领域工作</vt:lpstr>
      <vt:lpstr>Active Exploration——领域工作</vt:lpstr>
      <vt:lpstr>Embodied Perception</vt:lpstr>
      <vt:lpstr>PowerPoint 演示文稿</vt:lpstr>
      <vt:lpstr>Embodied Perception</vt:lpstr>
      <vt:lpstr>Introduction</vt:lpstr>
      <vt:lpstr>Introduction</vt:lpstr>
      <vt:lpstr>Embodied Perception</vt:lpstr>
      <vt:lpstr>Two Stage</vt:lpstr>
      <vt:lpstr>Two Stage——Transformer</vt:lpstr>
      <vt:lpstr>Two Stage——Transformer——特定视角</vt:lpstr>
      <vt:lpstr>Two Stage——Transformer——多视角</vt:lpstr>
      <vt:lpstr>Two Stage</vt:lpstr>
      <vt:lpstr>Two Stage</vt:lpstr>
      <vt:lpstr>Embodied Perception</vt:lpstr>
      <vt:lpstr>One Stage</vt:lpstr>
      <vt:lpstr>One Stage</vt:lpstr>
      <vt:lpstr>Embodied Perception</vt:lpstr>
      <vt:lpstr>PowerPoint 演示文稿</vt:lpstr>
      <vt:lpstr>Embodied Perception</vt:lpstr>
      <vt:lpstr>Introduction</vt:lpstr>
      <vt:lpstr>Introduction</vt:lpstr>
      <vt:lpstr>Embodied Perception</vt:lpstr>
      <vt:lpstr>DataSets</vt:lpstr>
      <vt:lpstr>DataSets——Room to Room (R2R) </vt:lpstr>
      <vt:lpstr>DataSets——Room-for-Room</vt:lpstr>
      <vt:lpstr>DataSets——VLN-CE</vt:lpstr>
      <vt:lpstr>DataSets——TOUCHDOWN</vt:lpstr>
      <vt:lpstr>DataSets——REVERIE</vt:lpstr>
      <vt:lpstr>DataSets——SOON</vt:lpstr>
      <vt:lpstr>DataSets——DDN</vt:lpstr>
      <vt:lpstr>DataSets——ALFRED</vt:lpstr>
      <vt:lpstr>DataSets——OVMM</vt:lpstr>
      <vt:lpstr>DataSets——Behavior-1K</vt:lpstr>
      <vt:lpstr>DataSets——CVDN</vt:lpstr>
      <vt:lpstr>DataSets——DialFRED</vt:lpstr>
      <vt:lpstr>Embodied Perception</vt:lpstr>
      <vt:lpstr>Methods</vt:lpstr>
      <vt:lpstr>Methods</vt:lpstr>
      <vt:lpstr>Methods——基于记忆理解</vt:lpstr>
      <vt:lpstr>Methods——基于记忆理解——VERG</vt:lpstr>
      <vt:lpstr>Methods——基于记忆理解——LM-Nav</vt:lpstr>
      <vt:lpstr>Methods——基于记忆理解——HOP</vt:lpstr>
      <vt:lpstr>Methods——基于记忆理解</vt:lpstr>
      <vt:lpstr>Methods——基于记忆理解——FILM</vt:lpstr>
      <vt:lpstr>Methods——基于记忆理解——VER</vt:lpstr>
      <vt:lpstr>Methods——基于记忆理解</vt:lpstr>
      <vt:lpstr>Methods——基于记忆理解——CMG</vt:lpstr>
      <vt:lpstr>Methods——基于记忆理解——GOAT</vt:lpstr>
      <vt:lpstr>Methods——基于记忆理解——RCM</vt:lpstr>
      <vt:lpstr>Methods——基于记忆理解——FSTT</vt:lpstr>
      <vt:lpstr>Methods——基于记忆理解</vt:lpstr>
      <vt:lpstr>Methods——基于记忆理解——NaviLLM</vt:lpstr>
      <vt:lpstr>Methods——基于记忆理解——NaVid</vt:lpstr>
      <vt:lpstr>Methods——基于记忆理解——DiscussNav</vt:lpstr>
      <vt:lpstr>Methods——基于未来预测</vt:lpstr>
      <vt:lpstr>Methods——基于未来预测</vt:lpstr>
      <vt:lpstr>Methods——基于未来预测</vt:lpstr>
      <vt:lpstr>Methods——基于未来预测</vt:lpstr>
      <vt:lpstr>Embodied Perception</vt:lpstr>
      <vt:lpstr>PowerPoint 演示文稿</vt:lpstr>
      <vt:lpstr>Embodied Perception</vt:lpstr>
      <vt:lpstr>Introduction</vt:lpstr>
      <vt:lpstr>Introduction</vt:lpstr>
      <vt:lpstr>Embodied Perception</vt:lpstr>
      <vt:lpstr>Sensor Design</vt:lpstr>
      <vt:lpstr>Sensor Design——非视觉</vt:lpstr>
      <vt:lpstr>Sensor Design——视觉</vt:lpstr>
      <vt:lpstr>Sensor Design——多模态</vt:lpstr>
      <vt:lpstr>Embodied Perception</vt:lpstr>
      <vt:lpstr>DataSets</vt:lpstr>
      <vt:lpstr>Embodied Perception</vt:lpstr>
      <vt:lpstr>Methods——Estimation</vt:lpstr>
      <vt:lpstr>Methods——Estimation——Robotic Manipulation</vt:lpstr>
      <vt:lpstr>Methods——Estimation——Robotic Manipulation——Reinforcement Learning method</vt:lpstr>
      <vt:lpstr>Methods——Estimation——Robotic Manipulation——GAN-based method</vt:lpstr>
      <vt:lpstr>Methods——Recognition</vt:lpstr>
      <vt:lpstr>Methods——Recognition——Traditional Methods</vt:lpstr>
      <vt:lpstr>Methods——Recognition——LLMs&amp;VLMs Methods</vt:lpstr>
      <vt:lpstr>Methods——Difficulties</vt:lpstr>
      <vt:lpstr>Embodied AI</vt:lpstr>
      <vt:lpstr>PowerPoint 演示文稿</vt:lpstr>
      <vt:lpstr>Embodied Interaction</vt:lpstr>
      <vt:lpstr>Introduction</vt:lpstr>
      <vt:lpstr>Embodied Interaction</vt:lpstr>
      <vt:lpstr>PowerPoint 演示文稿</vt:lpstr>
      <vt:lpstr>Embodied Interaction</vt:lpstr>
      <vt:lpstr>Introduction</vt:lpstr>
      <vt:lpstr>Introduction</vt:lpstr>
      <vt:lpstr>Embodied Interaction</vt:lpstr>
      <vt:lpstr>DataSets——Introduction</vt:lpstr>
      <vt:lpstr>DataSets——领域工作——EQA v1</vt:lpstr>
      <vt:lpstr>DataSets——领域工作——MT-EQA</vt:lpstr>
      <vt:lpstr>DataSets——领域工作——MP3D-EQA</vt:lpstr>
      <vt:lpstr>DataSets——领域工作——IQUAD V1</vt:lpstr>
      <vt:lpstr>DataSets——领域工作——VideoNavQA</vt:lpstr>
      <vt:lpstr>DataSets——领域工作——SQA3D</vt:lpstr>
      <vt:lpstr>DataSets——领域工作——K-EQA</vt:lpstr>
      <vt:lpstr>DataSets——领域工作——OpenEQA</vt:lpstr>
      <vt:lpstr>DataSets——领域工作——HM-EQA</vt:lpstr>
      <vt:lpstr>DataSets——领域工作——S-EQA</vt:lpstr>
      <vt:lpstr>Embodied Interaction</vt:lpstr>
      <vt:lpstr>Methods——Introduction</vt:lpstr>
      <vt:lpstr>Methods——神经网络方法——Introduction</vt:lpstr>
      <vt:lpstr>Methods——神经网络方法——领域工作</vt:lpstr>
      <vt:lpstr>Methods——LLM/VLM 方法——Introduction</vt:lpstr>
      <vt:lpstr>Methods——LLM/VLM 方法——领域工作</vt:lpstr>
      <vt:lpstr>Embodied Interaction</vt:lpstr>
      <vt:lpstr>Metrics——导航</vt:lpstr>
      <vt:lpstr>Metrics——问答</vt:lpstr>
      <vt:lpstr>Embodied Interaction</vt:lpstr>
      <vt:lpstr>Limitations——数据集</vt:lpstr>
      <vt:lpstr>Limitations——模型</vt:lpstr>
      <vt:lpstr>Embodied Interaction</vt:lpstr>
      <vt:lpstr>PowerPoint 演示文稿</vt:lpstr>
      <vt:lpstr>Embodied Interaction</vt:lpstr>
      <vt:lpstr>Introduction</vt:lpstr>
      <vt:lpstr>Introduction</vt:lpstr>
      <vt:lpstr>Embodied Interaction</vt:lpstr>
      <vt:lpstr>Gripper——Introduction</vt:lpstr>
      <vt:lpstr>Gripper——4-DOF</vt:lpstr>
      <vt:lpstr>Gripper——6-DOF</vt:lpstr>
      <vt:lpstr>Gripper——产品</vt:lpstr>
      <vt:lpstr>Embodied Interaction</vt:lpstr>
      <vt:lpstr>Datasets——Introduction</vt:lpstr>
      <vt:lpstr>Datasets——发展</vt:lpstr>
      <vt:lpstr>Embodied Interaction</vt:lpstr>
      <vt:lpstr>Language-Guided Grasping——Introduction</vt:lpstr>
      <vt:lpstr>Language-Guided Grasping——分类</vt:lpstr>
      <vt:lpstr>Embodied Interaction</vt:lpstr>
      <vt:lpstr>End-to-End Approaches</vt:lpstr>
      <vt:lpstr>Embodied Interaction</vt:lpstr>
      <vt:lpstr>Modular Approaches</vt:lpstr>
      <vt:lpstr>Embodied AI</vt:lpstr>
      <vt:lpstr>PowerPoint 演示文稿</vt:lpstr>
      <vt:lpstr>Embodied Agent</vt:lpstr>
      <vt:lpstr>Introduction</vt:lpstr>
      <vt:lpstr>Introduction</vt:lpstr>
      <vt:lpstr>Introduction</vt:lpstr>
      <vt:lpstr>Embodied Agent</vt:lpstr>
      <vt:lpstr>Embodied Multimodal Foundation Model</vt:lpstr>
      <vt:lpstr>Embodied Multimodal Foundation Model</vt:lpstr>
      <vt:lpstr>Embodied Multimodal Foundation Model</vt:lpstr>
      <vt:lpstr>Embodied Multimodal Foundation Model</vt:lpstr>
      <vt:lpstr>Embodied Multimodal Foundation Model</vt:lpstr>
      <vt:lpstr>Embodied Agent</vt:lpstr>
      <vt:lpstr>PowerPoint 演示文稿</vt:lpstr>
      <vt:lpstr>Embodied Agent</vt:lpstr>
      <vt:lpstr>Introduction</vt:lpstr>
      <vt:lpstr>Embodied Agent</vt:lpstr>
      <vt:lpstr>Planning utilizing the Emergent Capabilities of LLMs</vt:lpstr>
      <vt:lpstr>Planning utilizing the Emergent Capabilities of LLMs——基于LLM推理</vt:lpstr>
      <vt:lpstr>Planning utilizing the Emergent Capabilities of LLMs</vt:lpstr>
      <vt:lpstr>Embodied Agent</vt:lpstr>
      <vt:lpstr>Planning utilizing the visual information from embodied perception model</vt:lpstr>
      <vt:lpstr>Embodied Agent</vt:lpstr>
      <vt:lpstr>Planning utilizing the VLMs</vt:lpstr>
      <vt:lpstr>Embodied Agent</vt:lpstr>
      <vt:lpstr>PowerPoint 演示文稿</vt:lpstr>
      <vt:lpstr>Embodied Agent</vt:lpstr>
      <vt:lpstr>Introduction</vt:lpstr>
      <vt:lpstr>Embodied Agent</vt:lpstr>
      <vt:lpstr>Action utilizing APIs</vt:lpstr>
      <vt:lpstr>Embodied Agent</vt:lpstr>
      <vt:lpstr>Action utilizing VLA model</vt:lpstr>
      <vt:lpstr>Embodied AI</vt:lpstr>
      <vt:lpstr>PowerPoint 演示文稿</vt:lpstr>
      <vt:lpstr>Sim2Real Adaptation</vt:lpstr>
      <vt:lpstr>Introduction</vt:lpstr>
      <vt:lpstr>Sim2Real Adaptation</vt:lpstr>
      <vt:lpstr>PowerPoint 演示文稿</vt:lpstr>
      <vt:lpstr>Sim2Real Adaptation</vt:lpstr>
      <vt:lpstr>Introduction</vt:lpstr>
      <vt:lpstr>Introduction</vt:lpstr>
      <vt:lpstr>Introduction</vt:lpstr>
      <vt:lpstr>Sim2Real Adaptation</vt:lpstr>
      <vt:lpstr>Generation-based Methods</vt:lpstr>
      <vt:lpstr>Sim2Real Adaptation</vt:lpstr>
      <vt:lpstr>Prediction-based Methods</vt:lpstr>
      <vt:lpstr>Sim2Real Adaptation</vt:lpstr>
      <vt:lpstr>Knowledge-driven Methods</vt:lpstr>
      <vt:lpstr>Sim2Real Adaptation</vt:lpstr>
      <vt:lpstr>PowerPoint 演示文稿</vt:lpstr>
      <vt:lpstr>Sim2Real Adaptation</vt:lpstr>
      <vt:lpstr>Introduction</vt:lpstr>
      <vt:lpstr>Introduction</vt:lpstr>
      <vt:lpstr>Sim2Real Adaptation</vt:lpstr>
      <vt:lpstr>Real-World Data</vt:lpstr>
      <vt:lpstr>Sim2Real Adaptation</vt:lpstr>
      <vt:lpstr>Simulated Data</vt:lpstr>
      <vt:lpstr>Sim2Real Adaptation</vt:lpstr>
      <vt:lpstr>Sim2Real Paradigms——Introduction</vt:lpstr>
      <vt:lpstr>Sim2Real Paradigms——Introduction</vt:lpstr>
      <vt:lpstr>Sim2Real Paradigms——Real2Sim2real</vt:lpstr>
      <vt:lpstr>Sim2Real Paradigms——TRANSIC</vt:lpstr>
      <vt:lpstr>Sim2Real Paradigms——Domain Randomization</vt:lpstr>
      <vt:lpstr>Sim2Real Paradigms——System Identification</vt:lpstr>
      <vt:lpstr>Sim2Real Paradigms——Lang4sim2real</vt:lpstr>
      <vt:lpstr>Sim2Real Adaptation</vt:lpstr>
      <vt:lpstr>PowerPoint 演示文稿</vt:lpstr>
      <vt:lpstr>Sim2Real Adaptation</vt:lpstr>
      <vt:lpstr>Introduction</vt:lpstr>
      <vt:lpstr>Sim2Real Adaptation</vt:lpstr>
      <vt:lpstr>Deep Reinforcement Learning</vt:lpstr>
      <vt:lpstr>Sim2Real Adaptation</vt:lpstr>
      <vt:lpstr>Imitation Learning</vt:lpstr>
      <vt:lpstr>Sim2Real Adaptation</vt:lpstr>
      <vt:lpstr>Example of embodied control</vt:lpstr>
      <vt:lpstr>Example of embodied control</vt:lpstr>
      <vt:lpstr>Sim2Real Adaptation</vt:lpstr>
      <vt:lpstr>All Robots in One</vt:lpstr>
      <vt:lpstr>All Robots in One</vt:lpstr>
      <vt:lpstr>Embodied AI</vt:lpstr>
      <vt:lpstr>PowerPoint 演示文稿</vt:lpstr>
      <vt:lpstr>Challenges and Future Directions</vt:lpstr>
      <vt:lpstr>High-quality Robotic Datasets</vt:lpstr>
      <vt:lpstr>Challenges and Future Directions</vt:lpstr>
      <vt:lpstr>Efficient Utilization of Human Demonstration Data</vt:lpstr>
      <vt:lpstr>Challenges and Future Directions</vt:lpstr>
      <vt:lpstr>Cognition of Complex Environment</vt:lpstr>
      <vt:lpstr>Challenges and Future Directions</vt:lpstr>
      <vt:lpstr>Long-Horizon Task Execution</vt:lpstr>
      <vt:lpstr>Challenges and Future Directions</vt:lpstr>
      <vt:lpstr>Causal Relation Discovery</vt:lpstr>
      <vt:lpstr>Challenges and Future Directions</vt:lpstr>
      <vt:lpstr>Continual Learning</vt:lpstr>
      <vt:lpstr>Challenges and Future Directions</vt:lpstr>
      <vt:lpstr>Unified Evaluation Benchmark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341</cp:revision>
  <cp:lastPrinted>1999-12-31T16:00:00Z</cp:lastPrinted>
  <dcterms:created xsi:type="dcterms:W3CDTF">2024-08-29T02:15:38Z</dcterms:created>
  <dcterms:modified xsi:type="dcterms:W3CDTF">2024-09-11T08:35:25Z</dcterms:modified>
</cp:coreProperties>
</file>